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0"/>
  </p:notesMasterIdLst>
  <p:sldIdLst>
    <p:sldId id="349" r:id="rId2"/>
    <p:sldId id="369" r:id="rId3"/>
    <p:sldId id="377" r:id="rId4"/>
    <p:sldId id="370" r:id="rId5"/>
    <p:sldId id="371" r:id="rId6"/>
    <p:sldId id="372" r:id="rId7"/>
    <p:sldId id="332" r:id="rId8"/>
    <p:sldId id="357" r:id="rId9"/>
    <p:sldId id="376" r:id="rId10"/>
    <p:sldId id="373" r:id="rId11"/>
    <p:sldId id="374" r:id="rId12"/>
    <p:sldId id="375" r:id="rId13"/>
    <p:sldId id="279" r:id="rId14"/>
    <p:sldId id="273" r:id="rId15"/>
    <p:sldId id="275" r:id="rId16"/>
    <p:sldId id="276" r:id="rId17"/>
    <p:sldId id="277" r:id="rId18"/>
    <p:sldId id="282" r:id="rId19"/>
    <p:sldId id="283" r:id="rId20"/>
    <p:sldId id="284" r:id="rId21"/>
    <p:sldId id="294" r:id="rId22"/>
    <p:sldId id="297" r:id="rId23"/>
    <p:sldId id="300" r:id="rId24"/>
    <p:sldId id="301" r:id="rId25"/>
    <p:sldId id="302" r:id="rId26"/>
    <p:sldId id="303" r:id="rId27"/>
    <p:sldId id="341" r:id="rId28"/>
    <p:sldId id="342" r:id="rId29"/>
    <p:sldId id="343" r:id="rId30"/>
    <p:sldId id="313" r:id="rId31"/>
    <p:sldId id="314" r:id="rId32"/>
    <p:sldId id="315" r:id="rId33"/>
    <p:sldId id="316" r:id="rId34"/>
    <p:sldId id="344" r:id="rId35"/>
    <p:sldId id="345" r:id="rId36"/>
    <p:sldId id="346" r:id="rId37"/>
    <p:sldId id="320" r:id="rId38"/>
    <p:sldId id="321" r:id="rId39"/>
    <p:sldId id="322" r:id="rId40"/>
    <p:sldId id="323" r:id="rId41"/>
    <p:sldId id="324" r:id="rId42"/>
    <p:sldId id="325" r:id="rId43"/>
    <p:sldId id="326" r:id="rId44"/>
    <p:sldId id="352" r:id="rId45"/>
    <p:sldId id="353" r:id="rId46"/>
    <p:sldId id="329" r:id="rId47"/>
    <p:sldId id="330" r:id="rId48"/>
    <p:sldId id="331" r:id="rId49"/>
    <p:sldId id="347" r:id="rId50"/>
    <p:sldId id="354" r:id="rId51"/>
    <p:sldId id="334" r:id="rId52"/>
    <p:sldId id="335" r:id="rId53"/>
    <p:sldId id="336" r:id="rId54"/>
    <p:sldId id="337" r:id="rId55"/>
    <p:sldId id="358" r:id="rId56"/>
    <p:sldId id="338" r:id="rId57"/>
    <p:sldId id="339" r:id="rId58"/>
    <p:sldId id="340" r:id="rId59"/>
  </p:sldIdLst>
  <p:sldSz cx="9144000" cy="6858000" type="screen4x3"/>
  <p:notesSz cx="7099300" cy="10234613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>
        <p:scale>
          <a:sx n="50" d="100"/>
          <a:sy n="50" d="100"/>
        </p:scale>
        <p:origin x="1469" y="672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363" cy="513508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l">
              <a:defRPr sz="13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4021294" y="0"/>
            <a:ext cx="3076363" cy="513508"/>
          </a:xfrm>
          <a:prstGeom prst="rect">
            <a:avLst/>
          </a:prstGeom>
        </p:spPr>
        <p:txBody>
          <a:bodyPr vert="horz" lIns="99048" tIns="49524" rIns="99048" bIns="49524" rtlCol="0"/>
          <a:lstStyle>
            <a:lvl1pPr algn="r">
              <a:defRPr sz="1300"/>
            </a:lvl1pPr>
          </a:lstStyle>
          <a:p>
            <a:fld id="{61B7EA67-0A42-409B-8F3E-F1CB6A6E75C0}" type="datetimeFigureOut">
              <a:rPr lang="es-ES" smtClean="0"/>
              <a:pPr/>
              <a:t>20/04/2018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1247775" y="1279525"/>
            <a:ext cx="4603750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9048" tIns="49524" rIns="99048" bIns="49524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709930" y="4925407"/>
            <a:ext cx="5679440" cy="4029879"/>
          </a:xfrm>
          <a:prstGeom prst="rect">
            <a:avLst/>
          </a:prstGeom>
        </p:spPr>
        <p:txBody>
          <a:bodyPr vert="horz" lIns="99048" tIns="49524" rIns="99048" bIns="49524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9721107"/>
            <a:ext cx="3076363" cy="513507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l">
              <a:defRPr sz="13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4021294" y="9721107"/>
            <a:ext cx="3076363" cy="513507"/>
          </a:xfrm>
          <a:prstGeom prst="rect">
            <a:avLst/>
          </a:prstGeom>
        </p:spPr>
        <p:txBody>
          <a:bodyPr vert="horz" lIns="99048" tIns="49524" rIns="99048" bIns="49524" rtlCol="0" anchor="b"/>
          <a:lstStyle>
            <a:lvl1pPr algn="r">
              <a:defRPr sz="1300"/>
            </a:lvl1pPr>
          </a:lstStyle>
          <a:p>
            <a:fld id="{EE0ACB94-D4BB-4A46-9A49-3F4F90403E55}" type="slidenum">
              <a:rPr lang="es-ES" smtClean="0"/>
              <a:pPr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641506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altLang="es-ES"/>
          </a:p>
        </p:txBody>
      </p:sp>
      <p:sp>
        <p:nvSpPr>
          <p:cNvPr id="8196" name="Rectangle 4"/>
          <p:cNvSpPr txBox="1">
            <a:spLocks noGrp="1"/>
          </p:cNvSpPr>
          <p:nvPr/>
        </p:nvSpPr>
        <p:spPr bwMode="auto">
          <a:xfrm>
            <a:off x="4309087" y="12177227"/>
            <a:ext cx="3296884" cy="642372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111173" tIns="55587" rIns="111173" bIns="55587"/>
          <a:lstStyle/>
          <a:p>
            <a:pPr>
              <a:defRPr/>
            </a:pPr>
            <a:fld id="{B445218C-B47E-4D0F-98D6-0D931F30F902}" type="slidenum">
              <a:rPr lang="es-ES">
                <a:latin typeface="+mn-lt"/>
                <a:cs typeface="+mn-cs"/>
              </a:rPr>
              <a:pPr>
                <a:defRPr/>
              </a:pPr>
              <a:t>1</a:t>
            </a:fld>
            <a:endParaRPr lang="es-ES">
              <a:latin typeface="+mn-lt"/>
              <a:cs typeface="+mn-cs"/>
            </a:endParaRPr>
          </a:p>
        </p:txBody>
      </p:sp>
      <p:sp>
        <p:nvSpPr>
          <p:cNvPr id="5" name="4 Marcador de fecha"/>
          <p:cNvSpPr>
            <a:spLocks noGrp="1"/>
          </p:cNvSpPr>
          <p:nvPr>
            <p:ph type="dt" sz="quarter" idx="1"/>
          </p:nvPr>
        </p:nvSpPr>
        <p:spPr/>
        <p:txBody>
          <a:bodyPr/>
          <a:lstStyle/>
          <a:p>
            <a:pPr>
              <a:defRPr/>
            </a:pPr>
            <a:r>
              <a:rPr lang="es-ES"/>
              <a:t>ATECYR</a:t>
            </a:r>
          </a:p>
        </p:txBody>
      </p:sp>
    </p:spTree>
    <p:extLst>
      <p:ext uri="{BB962C8B-B14F-4D97-AF65-F5344CB8AC3E}">
        <p14:creationId xmlns:p14="http://schemas.microsoft.com/office/powerpoint/2010/main" val="28035195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4576364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0"/>
          <p:cNvSpPr/>
          <p:nvPr userDrawn="1"/>
        </p:nvSpPr>
        <p:spPr>
          <a:xfrm>
            <a:off x="0" y="3500438"/>
            <a:ext cx="9144000" cy="1147762"/>
          </a:xfrm>
          <a:prstGeom prst="rect">
            <a:avLst/>
          </a:prstGeom>
          <a:solidFill>
            <a:srgbClr val="124077"/>
          </a:solidFill>
          <a:ln w="25400" cap="rnd" cmpd="sng" algn="ctr">
            <a:noFill/>
            <a:prstDash val="soli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s-ES"/>
          </a:p>
        </p:txBody>
      </p:sp>
      <p:sp>
        <p:nvSpPr>
          <p:cNvPr id="5" name="Rectangle 10"/>
          <p:cNvSpPr/>
          <p:nvPr userDrawn="1"/>
        </p:nvSpPr>
        <p:spPr>
          <a:xfrm>
            <a:off x="0" y="0"/>
            <a:ext cx="9144000" cy="3500438"/>
          </a:xfrm>
          <a:prstGeom prst="rect">
            <a:avLst/>
          </a:prstGeom>
          <a:solidFill>
            <a:schemeClr val="accent3">
              <a:lumMod val="75000"/>
            </a:schemeClr>
          </a:solidFill>
          <a:ln w="25400" cap="rnd" cmpd="sng" algn="ctr">
            <a:noFill/>
            <a:prstDash val="soli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s-ES"/>
          </a:p>
        </p:txBody>
      </p:sp>
      <p:sp>
        <p:nvSpPr>
          <p:cNvPr id="6" name="Rectangle 11"/>
          <p:cNvSpPr/>
          <p:nvPr userDrawn="1"/>
        </p:nvSpPr>
        <p:spPr>
          <a:xfrm>
            <a:off x="0" y="4646613"/>
            <a:ext cx="9144000" cy="26987"/>
          </a:xfrm>
          <a:prstGeom prst="rect">
            <a:avLst/>
          </a:prstGeom>
          <a:solidFill>
            <a:schemeClr val="accent4"/>
          </a:solidFill>
          <a:ln w="25400" cap="rnd" cmpd="sng" algn="ctr">
            <a:noFill/>
            <a:prstDash val="soli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s-ES"/>
          </a:p>
        </p:txBody>
      </p:sp>
      <p:sp>
        <p:nvSpPr>
          <p:cNvPr id="2" name="Rectangle 2"/>
          <p:cNvSpPr>
            <a:spLocks noGrp="1"/>
          </p:cNvSpPr>
          <p:nvPr>
            <p:ph type="ctrTitle"/>
          </p:nvPr>
        </p:nvSpPr>
        <p:spPr>
          <a:xfrm>
            <a:off x="228600" y="3571876"/>
            <a:ext cx="8629680" cy="1000132"/>
          </a:xfrm>
          <a:prstGeom prst="rect">
            <a:avLst/>
          </a:prstGeom>
          <a:noFill/>
        </p:spPr>
        <p:txBody>
          <a:bodyPr/>
          <a:lstStyle>
            <a:lvl1pPr algn="l" eaLnBrk="1" latinLnBrk="0" hangingPunct="1">
              <a:defRPr kumimoji="0" lang="es-ES" sz="2000" b="0" cap="all" spc="150" baseline="0">
                <a:solidFill>
                  <a:schemeClr val="bg1"/>
                </a:solidFill>
              </a:defRPr>
            </a:lvl1pPr>
            <a:extLst/>
          </a:lstStyle>
          <a:p>
            <a:r>
              <a:rPr lang="es-ES" dirty="0"/>
              <a:t>Haga clic para modificar el estilo de título del patrón</a:t>
            </a:r>
            <a:endParaRPr/>
          </a:p>
        </p:txBody>
      </p:sp>
      <p:sp>
        <p:nvSpPr>
          <p:cNvPr id="3" name="Rectangle 3"/>
          <p:cNvSpPr>
            <a:spLocks noGrp="1"/>
          </p:cNvSpPr>
          <p:nvPr>
            <p:ph type="subTitle" idx="1"/>
          </p:nvPr>
        </p:nvSpPr>
        <p:spPr>
          <a:xfrm>
            <a:off x="228600" y="4706112"/>
            <a:ext cx="6934200" cy="228600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 algn="l" eaLnBrk="1" latinLnBrk="0" hangingPunct="1">
              <a:buNone/>
              <a:defRPr kumimoji="0" lang="es-ES" sz="1800" b="1">
                <a:solidFill>
                  <a:schemeClr val="accent4">
                    <a:shade val="50000"/>
                  </a:schemeClr>
                </a:solidFill>
              </a:defRPr>
            </a:lvl1pPr>
            <a:lvl2pPr marL="457200" indent="0" algn="ctr" eaLnBrk="1" latinLnBrk="0" hangingPunct="1">
              <a:buNone/>
            </a:lvl2pPr>
            <a:lvl3pPr marL="914400" indent="0" algn="ctr" eaLnBrk="1" latinLnBrk="0" hangingPunct="1">
              <a:buNone/>
            </a:lvl3pPr>
            <a:lvl4pPr marL="1371600" indent="0" algn="ctr" eaLnBrk="1" latinLnBrk="0" hangingPunct="1">
              <a:buNone/>
            </a:lvl4pPr>
            <a:lvl5pPr marL="1828800" indent="0" algn="ctr" eaLnBrk="1" latinLnBrk="0" hangingPunct="1">
              <a:buNone/>
            </a:lvl5pPr>
            <a:lvl6pPr marL="2286000" indent="0" algn="ctr" eaLnBrk="1" latinLnBrk="0" hangingPunct="1">
              <a:buNone/>
            </a:lvl6pPr>
            <a:lvl7pPr marL="2743200" indent="0" algn="ctr" eaLnBrk="1" latinLnBrk="0" hangingPunct="1">
              <a:buNone/>
            </a:lvl7pPr>
            <a:lvl8pPr marL="3200400" indent="0" algn="ctr" eaLnBrk="1" latinLnBrk="0" hangingPunct="1">
              <a:buNone/>
            </a:lvl8pPr>
            <a:lvl9pPr marL="3657600" indent="0" algn="ctr" eaLnBrk="1" latinLnBrk="0" hangingPunct="1">
              <a:buNone/>
            </a:lvl9pPr>
            <a:extLst/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8" name="Date Placeholder 9"/>
          <p:cNvSpPr>
            <a:spLocks noGrp="1"/>
          </p:cNvSpPr>
          <p:nvPr>
            <p:ph type="dt" sz="half" idx="10"/>
          </p:nvPr>
        </p:nvSpPr>
        <p:spPr>
          <a:xfrm>
            <a:off x="228600" y="6477000"/>
            <a:ext cx="1371600" cy="304800"/>
          </a:xfrm>
          <a:prstGeom prst="rect">
            <a:avLst/>
          </a:prstGeom>
        </p:spPr>
        <p:txBody>
          <a:bodyPr anchor="ctr"/>
          <a:lstStyle>
            <a:lvl1pPr algn="l" eaLnBrk="1" latinLnBrk="0" hangingPunct="1">
              <a:defRPr kumimoji="0" lang="es-ES">
                <a:solidFill>
                  <a:srgbClr val="A0A0A0"/>
                </a:solidFill>
                <a:latin typeface="Arial" charset="0"/>
                <a:cs typeface="+mn-cs"/>
              </a:defRPr>
            </a:lvl1pPr>
            <a:extLst/>
          </a:lstStyle>
          <a:p>
            <a:pPr>
              <a:defRPr/>
            </a:pPr>
            <a:endParaRPr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EF696112-B951-4F1A-9A68-F88773D6AA8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2000" y="5400000"/>
            <a:ext cx="2700000" cy="10591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58862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3: 1 arriba y 2 abaj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"/>
          <p:cNvSpPr>
            <a:spLocks noGrp="1"/>
          </p:cNvSpPr>
          <p:nvPr>
            <p:ph type="title"/>
          </p:nvPr>
        </p:nvSpPr>
        <p:spPr>
          <a:xfrm>
            <a:off x="1785938" y="274638"/>
            <a:ext cx="6900862" cy="1143000"/>
          </a:xfrm>
          <a:prstGeom prst="rect">
            <a:avLst/>
          </a:prstGeom>
        </p:spPr>
        <p:txBody>
          <a:bodyPr/>
          <a:lstStyle/>
          <a:p>
            <a:r>
              <a:rPr lang="es-ES" dirty="0"/>
              <a:t>Haga clic para modificar el estilo de título del patrón</a:t>
            </a:r>
            <a:endParaRPr/>
          </a:p>
        </p:txBody>
      </p:sp>
      <p:sp>
        <p:nvSpPr>
          <p:cNvPr id="3" name="Rectangle 6"/>
          <p:cNvSpPr>
            <a:spLocks noGrp="1"/>
          </p:cNvSpPr>
          <p:nvPr>
            <p:ph type="sldNum" sz="quarter" idx="10"/>
          </p:nvPr>
        </p:nvSpPr>
        <p:spPr>
          <a:xfrm>
            <a:off x="8715375" y="6481763"/>
            <a:ext cx="428625" cy="3048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60297583-67D4-4D4D-9916-F40B92CFD597}" type="slidenum">
              <a:rPr lang="es-ES" altLang="es-ES"/>
              <a:pPr>
                <a:defRPr/>
              </a:pPr>
              <a:t>‹Nº›</a:t>
            </a:fld>
            <a:endParaRPr lang="es-ES" altLang="es-ES"/>
          </a:p>
        </p:txBody>
      </p:sp>
    </p:spTree>
    <p:extLst>
      <p:ext uri="{BB962C8B-B14F-4D97-AF65-F5344CB8AC3E}">
        <p14:creationId xmlns:p14="http://schemas.microsoft.com/office/powerpoint/2010/main" val="13042811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29000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6 Rectángulo"/>
          <p:cNvSpPr/>
          <p:nvPr userDrawn="1"/>
        </p:nvSpPr>
        <p:spPr>
          <a:xfrm>
            <a:off x="0" y="0"/>
            <a:ext cx="1440000" cy="687600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" name="2 Marcador de número de diapositiva"/>
          <p:cNvSpPr txBox="1">
            <a:spLocks/>
          </p:cNvSpPr>
          <p:nvPr userDrawn="1"/>
        </p:nvSpPr>
        <p:spPr bwMode="auto">
          <a:xfrm>
            <a:off x="8567738" y="6588000"/>
            <a:ext cx="539750" cy="288925"/>
          </a:xfrm>
          <a:prstGeom prst="rect">
            <a:avLst/>
          </a:prstGeom>
          <a:noFill/>
          <a:ln>
            <a:noFill/>
          </a:ln>
          <a:extLst/>
        </p:spPr>
        <p:txBody>
          <a:bodyPr/>
          <a:lstStyle/>
          <a:p>
            <a:pPr algn="r" eaLnBrk="1" hangingPunct="1">
              <a:defRPr/>
            </a:pPr>
            <a:fld id="{0F9B412D-C68D-43D5-BF18-2CFD11BE2C66}" type="slidenum">
              <a:rPr lang="es-ES" altLang="es-ES" sz="1200" b="1">
                <a:solidFill>
                  <a:srgbClr val="000066"/>
                </a:solidFill>
                <a:latin typeface="Arial" pitchFamily="34" charset="0"/>
                <a:cs typeface="Arial" pitchFamily="34" charset="0"/>
              </a:rPr>
              <a:pPr algn="r" eaLnBrk="1" hangingPunct="1">
                <a:defRPr/>
              </a:pPr>
              <a:t>‹Nº›</a:t>
            </a:fld>
            <a:endParaRPr lang="es-ES" altLang="es-ES" sz="1200" b="1" dirty="0">
              <a:solidFill>
                <a:srgbClr val="00006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CuadroTexto 1"/>
          <p:cNvSpPr txBox="1">
            <a:spLocks noChangeArrowheads="1"/>
          </p:cNvSpPr>
          <p:nvPr userDrawn="1"/>
        </p:nvSpPr>
        <p:spPr bwMode="auto">
          <a:xfrm>
            <a:off x="1619250" y="6588125"/>
            <a:ext cx="3780000" cy="276999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s-ES" altLang="es-ES" sz="1200" dirty="0">
                <a:latin typeface="Arial" pitchFamily="34" charset="0"/>
                <a:cs typeface="Arial" pitchFamily="34" charset="0"/>
              </a:rPr>
              <a:t>Eficiencia Energética: Contaje</a:t>
            </a:r>
          </a:p>
        </p:txBody>
      </p:sp>
      <p:sp>
        <p:nvSpPr>
          <p:cNvPr id="5" name="CuadroTexto 6"/>
          <p:cNvSpPr txBox="1">
            <a:spLocks noChangeArrowheads="1"/>
          </p:cNvSpPr>
          <p:nvPr userDrawn="1"/>
        </p:nvSpPr>
        <p:spPr bwMode="auto">
          <a:xfrm>
            <a:off x="5508625" y="6588125"/>
            <a:ext cx="2951163" cy="276225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es-ES" altLang="es-ES" sz="1200" dirty="0">
                <a:latin typeface="Arial" pitchFamily="34" charset="0"/>
                <a:cs typeface="Arial" pitchFamily="34" charset="0"/>
              </a:rPr>
              <a:t>Bilbao 20 de abril de 2018</a:t>
            </a:r>
          </a:p>
        </p:txBody>
      </p:sp>
      <p:cxnSp>
        <p:nvCxnSpPr>
          <p:cNvPr id="6" name="Conector recto 3"/>
          <p:cNvCxnSpPr/>
          <p:nvPr userDrawn="1"/>
        </p:nvCxnSpPr>
        <p:spPr>
          <a:xfrm>
            <a:off x="1439862" y="6551613"/>
            <a:ext cx="7704000" cy="0"/>
          </a:xfrm>
          <a:prstGeom prst="line">
            <a:avLst/>
          </a:prstGeom>
          <a:ln w="254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Imagen 8">
            <a:extLst>
              <a:ext uri="{FF2B5EF4-FFF2-40B4-BE49-F238E27FC236}">
                <a16:creationId xmlns:a16="http://schemas.microsoft.com/office/drawing/2014/main" id="{406B6347-E2B4-483C-B451-852DA30DAC8F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00" y="6300000"/>
            <a:ext cx="1368000" cy="536625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2" r:id="rId2"/>
    <p:sldLayoutId id="2147483653" r:id="rId3"/>
    <p:sldLayoutId id="2147483654" r:id="rId4"/>
    <p:sldLayoutId id="2147483655" r:id="rId5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wm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wmf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jpeg"/><Relationship Id="rId5" Type="http://schemas.openxmlformats.org/officeDocument/2006/relationships/image" Target="../media/image39.jpeg"/><Relationship Id="rId4" Type="http://schemas.openxmlformats.org/officeDocument/2006/relationships/image" Target="../media/image38.jpe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emf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emf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emf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3.wmf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3.wmf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image" Target="../media/image45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openxmlformats.org/officeDocument/2006/relationships/image" Target="../media/image50.jpeg"/><Relationship Id="rId4" Type="http://schemas.openxmlformats.org/officeDocument/2006/relationships/image" Target="../media/image49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emf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emf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3 Título"/>
          <p:cNvSpPr>
            <a:spLocks noGrp="1"/>
          </p:cNvSpPr>
          <p:nvPr>
            <p:ph type="ctrTitle" idx="4294967295"/>
          </p:nvPr>
        </p:nvSpPr>
        <p:spPr bwMode="auto">
          <a:xfrm>
            <a:off x="0" y="3501008"/>
            <a:ext cx="9144000" cy="619050"/>
          </a:xfrm>
          <a:prstGeom prst="rect">
            <a:avLst/>
          </a:prstGeom>
        </p:spPr>
        <p:txBody>
          <a:bodyPr wrap="square" numCol="1" anchorCtr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r>
              <a:rPr lang="es-ES" sz="2800" b="1" i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Eficiencia Energética</a:t>
            </a:r>
            <a:br>
              <a:rPr lang="es-ES" sz="2800" b="1" i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s-ES" sz="2800" b="1" i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Control de Consumos y Reparto de Gastos </a:t>
            </a: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9552" y="180000"/>
            <a:ext cx="2298392" cy="324000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61952" y="180000"/>
            <a:ext cx="1696186" cy="32400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644008" y="180000"/>
            <a:ext cx="1706931" cy="324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Imagen 5"/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11680" y="180000"/>
            <a:ext cx="1526656" cy="3240000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CuadroTexto 1"/>
          <p:cNvSpPr txBox="1"/>
          <p:nvPr/>
        </p:nvSpPr>
        <p:spPr>
          <a:xfrm>
            <a:off x="251520" y="5301208"/>
            <a:ext cx="489654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Ricardo García San José</a:t>
            </a:r>
          </a:p>
          <a:p>
            <a:r>
              <a:rPr lang="es-E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Bilbao 20 de abril de 2018</a:t>
            </a:r>
          </a:p>
        </p:txBody>
      </p:sp>
    </p:spTree>
    <p:extLst>
      <p:ext uri="{BB962C8B-B14F-4D97-AF65-F5344CB8AC3E}">
        <p14:creationId xmlns:p14="http://schemas.microsoft.com/office/powerpoint/2010/main" val="3650132115"/>
      </p:ext>
    </p:extLst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S:\19 ESCANEADOS\SCAN RICARDO\FOTOS 12 12 03\P1100580.JPG">
            <a:extLst>
              <a:ext uri="{FF2B5EF4-FFF2-40B4-BE49-F238E27FC236}">
                <a16:creationId xmlns:a16="http://schemas.microsoft.com/office/drawing/2014/main" id="{3265D057-7F15-4C35-8D6D-BF8DEE953B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0000" y="360000"/>
            <a:ext cx="7344000" cy="6179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S:\19 ESCANEADOS\SCAN RICARDO\TERMOGRAFIAS JPG\IV_01965.bmp">
            <a:extLst>
              <a:ext uri="{FF2B5EF4-FFF2-40B4-BE49-F238E27FC236}">
                <a16:creationId xmlns:a16="http://schemas.microsoft.com/office/drawing/2014/main" id="{5DB0FFC0-B654-4A9E-B6B7-DA37975FF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21433774">
            <a:off x="5057545" y="361316"/>
            <a:ext cx="3908301" cy="5210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3 Marcador de texto">
            <a:extLst>
              <a:ext uri="{FF2B5EF4-FFF2-40B4-BE49-F238E27FC236}">
                <a16:creationId xmlns:a16="http://schemas.microsoft.com/office/drawing/2014/main" id="{B154FAEE-8537-4098-BC42-53D3B78BC80F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95238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>
            <a:extLst>
              <a:ext uri="{FF2B5EF4-FFF2-40B4-BE49-F238E27FC236}">
                <a16:creationId xmlns:a16="http://schemas.microsoft.com/office/drawing/2014/main" id="{CC12D695-1278-4A2A-AA73-20AE5702C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0" y="22860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s-ES" altLang="es-ES"/>
          </a:p>
        </p:txBody>
      </p:sp>
      <p:pic>
        <p:nvPicPr>
          <p:cNvPr id="220163" name="Picture 3" descr="B0329-42">
            <a:extLst>
              <a:ext uri="{FF2B5EF4-FFF2-40B4-BE49-F238E27FC236}">
                <a16:creationId xmlns:a16="http://schemas.microsoft.com/office/drawing/2014/main" id="{96B35B6F-2245-4318-81B1-EEEE94250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5505"/>
          <a:stretch>
            <a:fillRect/>
          </a:stretch>
        </p:blipFill>
        <p:spPr bwMode="auto">
          <a:xfrm>
            <a:off x="1620000" y="540000"/>
            <a:ext cx="7344000" cy="58289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 Box 6">
            <a:extLst>
              <a:ext uri="{FF2B5EF4-FFF2-40B4-BE49-F238E27FC236}">
                <a16:creationId xmlns:a16="http://schemas.microsoft.com/office/drawing/2014/main" id="{1F45A629-5111-41D8-949C-A08F3163C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0000" y="1556792"/>
            <a:ext cx="2340000" cy="4524315"/>
          </a:xfrm>
          <a:prstGeom prst="rect">
            <a:avLst/>
          </a:prstGeom>
          <a:solidFill>
            <a:schemeClr val="bg1">
              <a:lumMod val="85000"/>
            </a:schemeClr>
          </a:solidFill>
          <a:ln w="63500">
            <a:solidFill>
              <a:srgbClr val="00206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ts val="0"/>
              </a:spcBef>
              <a:defRPr/>
            </a:pPr>
            <a:r>
              <a:rPr lang="es-ES_tradnl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Por motivos de seguridad las calderas individuales se han llevado a terrazas y tendederos, se deben diseñar elementos para protección térmica de las mismas</a:t>
            </a:r>
          </a:p>
        </p:txBody>
      </p:sp>
      <p:sp>
        <p:nvSpPr>
          <p:cNvPr id="6" name="3 Marcador de texto">
            <a:extLst>
              <a:ext uri="{FF2B5EF4-FFF2-40B4-BE49-F238E27FC236}">
                <a16:creationId xmlns:a16="http://schemas.microsoft.com/office/drawing/2014/main" id="{481C3EAE-D771-45EC-A415-C9A6F8867AF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9768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0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4320"/>
          <a:stretch/>
        </p:blipFill>
        <p:spPr>
          <a:xfrm>
            <a:off x="6286737" y="2276873"/>
            <a:ext cx="2763859" cy="4172674"/>
          </a:xfrm>
          <a:prstGeom prst="rect">
            <a:avLst/>
          </a:prstGeom>
        </p:spPr>
      </p:pic>
      <p:grpSp>
        <p:nvGrpSpPr>
          <p:cNvPr id="10" name="Grupo 9"/>
          <p:cNvGrpSpPr>
            <a:grpSpLocks noChangeAspect="1"/>
          </p:cNvGrpSpPr>
          <p:nvPr/>
        </p:nvGrpSpPr>
        <p:grpSpPr>
          <a:xfrm>
            <a:off x="1620000" y="540000"/>
            <a:ext cx="4680000" cy="4381515"/>
            <a:chOff x="1691680" y="1124744"/>
            <a:chExt cx="3816424" cy="3573016"/>
          </a:xfrm>
        </p:grpSpPr>
        <p:pic>
          <p:nvPicPr>
            <p:cNvPr id="2" name="Imagen 1"/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691680" y="1124744"/>
              <a:ext cx="3816424" cy="3573016"/>
            </a:xfrm>
            <a:prstGeom prst="rect">
              <a:avLst/>
            </a:prstGeom>
          </p:spPr>
        </p:pic>
        <p:sp>
          <p:nvSpPr>
            <p:cNvPr id="5" name="Rectángulo 4"/>
            <p:cNvSpPr/>
            <p:nvPr/>
          </p:nvSpPr>
          <p:spPr>
            <a:xfrm rot="-180000">
              <a:off x="3455975" y="3284042"/>
              <a:ext cx="360000" cy="252000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9" name="Grupo 8"/>
          <p:cNvGrpSpPr/>
          <p:nvPr/>
        </p:nvGrpSpPr>
        <p:grpSpPr>
          <a:xfrm>
            <a:off x="1678225" y="3573016"/>
            <a:ext cx="4608512" cy="2876530"/>
            <a:chOff x="1678225" y="3573016"/>
            <a:chExt cx="4608512" cy="2876530"/>
          </a:xfrm>
        </p:grpSpPr>
        <p:pic>
          <p:nvPicPr>
            <p:cNvPr id="3" name="Imagen 2"/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678225" y="3573016"/>
              <a:ext cx="4608512" cy="2876530"/>
            </a:xfrm>
            <a:prstGeom prst="rect">
              <a:avLst/>
            </a:prstGeom>
          </p:spPr>
        </p:pic>
        <p:sp>
          <p:nvSpPr>
            <p:cNvPr id="6" name="Rectángulo 5"/>
            <p:cNvSpPr/>
            <p:nvPr/>
          </p:nvSpPr>
          <p:spPr>
            <a:xfrm rot="21434538">
              <a:off x="4364013" y="5693321"/>
              <a:ext cx="432000" cy="3240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7" name="Rectángulo 6"/>
            <p:cNvSpPr/>
            <p:nvPr/>
          </p:nvSpPr>
          <p:spPr>
            <a:xfrm rot="21434538">
              <a:off x="2577719" y="5689857"/>
              <a:ext cx="576000" cy="324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8" name="Rectángulo 7"/>
            <p:cNvSpPr/>
            <p:nvPr/>
          </p:nvSpPr>
          <p:spPr>
            <a:xfrm rot="21434538">
              <a:off x="5804526" y="5692433"/>
              <a:ext cx="468000" cy="3600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11" name="3 CuadroTexto"/>
          <p:cNvSpPr txBox="1">
            <a:spLocks noChangeArrowheads="1"/>
          </p:cNvSpPr>
          <p:nvPr/>
        </p:nvSpPr>
        <p:spPr bwMode="auto">
          <a:xfrm>
            <a:off x="6120000" y="540000"/>
            <a:ext cx="2952000" cy="203132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s-ES" altLang="es-ES" b="1" i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Times New Roman" panose="02020603050405020304" pitchFamily="18" charset="0"/>
              </a:rPr>
              <a:t>La evacuación de humos por fachada con calderas de condensación puede ser origen de denuncias entre usuarios, ya que el penacho será visible  </a:t>
            </a:r>
          </a:p>
        </p:txBody>
      </p:sp>
      <p:sp>
        <p:nvSpPr>
          <p:cNvPr id="14" name="3 Marcador de texto">
            <a:extLst>
              <a:ext uri="{FF2B5EF4-FFF2-40B4-BE49-F238E27FC236}">
                <a16:creationId xmlns:a16="http://schemas.microsoft.com/office/drawing/2014/main" id="{1C839FD5-BA86-4757-941E-12958B7E890B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88702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5" descr="03 10 30 CHM IND 07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00000" y="540000"/>
            <a:ext cx="4453868" cy="59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upo 1"/>
          <p:cNvGrpSpPr/>
          <p:nvPr/>
        </p:nvGrpSpPr>
        <p:grpSpPr>
          <a:xfrm>
            <a:off x="1619672" y="540000"/>
            <a:ext cx="3024000" cy="2844000"/>
            <a:chOff x="5775938" y="540000"/>
            <a:chExt cx="3024000" cy="2844000"/>
          </a:xfrm>
        </p:grpSpPr>
        <p:sp>
          <p:nvSpPr>
            <p:cNvPr id="8" name="Llamada rectangular 7"/>
            <p:cNvSpPr/>
            <p:nvPr/>
          </p:nvSpPr>
          <p:spPr>
            <a:xfrm>
              <a:off x="5775938" y="540000"/>
              <a:ext cx="3024000" cy="2844000"/>
            </a:xfrm>
            <a:prstGeom prst="wedgeRectCallout">
              <a:avLst>
                <a:gd name="adj1" fmla="val 96093"/>
                <a:gd name="adj2" fmla="val -43050"/>
              </a:avLst>
            </a:prstGeom>
            <a:solidFill>
              <a:srgbClr val="B7DEE8">
                <a:alpha val="50196"/>
              </a:srgbClr>
            </a:solidFill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pic>
          <p:nvPicPr>
            <p:cNvPr id="9" name="Picture 4" descr="03 10 30 CHM IND 09"/>
            <p:cNvPicPr>
              <a:picLocks noChangeAspect="1" noChangeArrowheads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5868000" y="620695"/>
              <a:ext cx="2844000" cy="2736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" name="3 CuadroTexto"/>
          <p:cNvSpPr txBox="1">
            <a:spLocks noChangeArrowheads="1"/>
          </p:cNvSpPr>
          <p:nvPr/>
        </p:nvSpPr>
        <p:spPr bwMode="auto">
          <a:xfrm>
            <a:off x="1614466" y="4054837"/>
            <a:ext cx="2880000" cy="1754326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s-ES" altLang="es-ES" b="1" i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Times New Roman" panose="02020603050405020304" pitchFamily="18" charset="0"/>
              </a:rPr>
              <a:t>En edificación colectiva deben buscarse soluciones, que en fachadas exteriores pueden resultar difíciles de implantar</a:t>
            </a:r>
          </a:p>
        </p:txBody>
      </p:sp>
      <p:sp>
        <p:nvSpPr>
          <p:cNvPr id="11" name="3 Marcador de texto">
            <a:extLst>
              <a:ext uri="{FF2B5EF4-FFF2-40B4-BE49-F238E27FC236}">
                <a16:creationId xmlns:a16="http://schemas.microsoft.com/office/drawing/2014/main" id="{7A01F0AB-1C2C-4355-8079-B1BB6C286AE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72690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1</a:t>
            </a:r>
          </a:p>
        </p:txBody>
      </p:sp>
      <p:sp>
        <p:nvSpPr>
          <p:cNvPr id="3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OBJETIVOS DEL CONTAJE DE ENERGÍA</a:t>
            </a:r>
          </a:p>
        </p:txBody>
      </p:sp>
      <p:sp>
        <p:nvSpPr>
          <p:cNvPr id="4" name="9 CuadroTexto"/>
          <p:cNvSpPr txBox="1"/>
          <p:nvPr/>
        </p:nvSpPr>
        <p:spPr>
          <a:xfrm>
            <a:off x="1620000" y="2412000"/>
            <a:ext cx="7344000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0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11 CuadroTexto"/>
          <p:cNvSpPr txBox="1"/>
          <p:nvPr/>
        </p:nvSpPr>
        <p:spPr>
          <a:xfrm>
            <a:off x="1979999" y="2412000"/>
            <a:ext cx="6984000" cy="83099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Comprobar la </a:t>
            </a:r>
            <a:r>
              <a:rPr lang="es-E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evolución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de los rendimientos a lo largo del tiempo. </a:t>
            </a:r>
          </a:p>
        </p:txBody>
      </p:sp>
      <p:sp>
        <p:nvSpPr>
          <p:cNvPr id="10" name="16 CuadroTexto"/>
          <p:cNvSpPr txBox="1"/>
          <p:nvPr/>
        </p:nvSpPr>
        <p:spPr>
          <a:xfrm>
            <a:off x="1620000" y="1620000"/>
            <a:ext cx="7344000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0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17 CuadroTexto"/>
          <p:cNvSpPr txBox="1"/>
          <p:nvPr/>
        </p:nvSpPr>
        <p:spPr>
          <a:xfrm>
            <a:off x="1979999" y="1620000"/>
            <a:ext cx="6984000" cy="83099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Conocer 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el estado de funcionamiento de las instalaciones.</a:t>
            </a: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000" dirty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En las instalaciones centrales de calefacción y ACS el contaje de energía tiene los siguientes objetivos:</a:t>
            </a:r>
            <a:endParaRPr lang="es-ES" sz="20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9 CuadroTexto"/>
          <p:cNvSpPr txBox="1"/>
          <p:nvPr/>
        </p:nvSpPr>
        <p:spPr>
          <a:xfrm>
            <a:off x="1620000" y="3168000"/>
            <a:ext cx="7344000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0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11 CuadroTexto"/>
          <p:cNvSpPr txBox="1"/>
          <p:nvPr/>
        </p:nvSpPr>
        <p:spPr>
          <a:xfrm>
            <a:off x="1980000" y="3168000"/>
            <a:ext cx="6984000" cy="83099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Conocer 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los rendimientos y los puntos débiles de la instalación. </a:t>
            </a:r>
          </a:p>
        </p:txBody>
      </p:sp>
      <p:sp>
        <p:nvSpPr>
          <p:cNvPr id="15" name="9 CuadroTexto"/>
          <p:cNvSpPr txBox="1"/>
          <p:nvPr/>
        </p:nvSpPr>
        <p:spPr>
          <a:xfrm>
            <a:off x="1620000" y="3888000"/>
            <a:ext cx="7344000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0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11 CuadroTexto"/>
          <p:cNvSpPr txBox="1"/>
          <p:nvPr/>
        </p:nvSpPr>
        <p:spPr>
          <a:xfrm>
            <a:off x="1979999" y="3888000"/>
            <a:ext cx="6984000" cy="12003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En consecuencia PROPONER (</a:t>
            </a:r>
            <a:r>
              <a:rPr lang="es-E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ASESORAR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) medidas de mejora, tanto reformas como conducción de las instalaciones.</a:t>
            </a:r>
          </a:p>
        </p:txBody>
      </p:sp>
      <p:sp>
        <p:nvSpPr>
          <p:cNvPr id="17" name="9 CuadroTexto"/>
          <p:cNvSpPr txBox="1"/>
          <p:nvPr/>
        </p:nvSpPr>
        <p:spPr>
          <a:xfrm>
            <a:off x="1620000" y="5040000"/>
            <a:ext cx="7344000" cy="40011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0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11 CuadroTexto"/>
          <p:cNvSpPr txBox="1"/>
          <p:nvPr/>
        </p:nvSpPr>
        <p:spPr>
          <a:xfrm>
            <a:off x="1979999" y="5040000"/>
            <a:ext cx="6984000" cy="46166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Poder </a:t>
            </a:r>
            <a:r>
              <a:rPr lang="es-E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comprobar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el efecto de las medidas realizadas. </a:t>
            </a:r>
          </a:p>
        </p:txBody>
      </p:sp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1620000" y="5616000"/>
            <a:ext cx="7344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000" dirty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El contaje de energía es por tanto IMPRESCINDIBLE para ACTUAR adecuadamente.</a:t>
            </a:r>
            <a:endParaRPr lang="es-ES" sz="20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35472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0" grpId="0"/>
      <p:bldP spid="11" grpId="0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900113" y="5345113"/>
            <a:ext cx="8062912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marL="457200" indent="-457200" algn="just" eaLnBrk="0" hangingPunct="0">
              <a:tabLst>
                <a:tab pos="180975" algn="l"/>
              </a:tabLst>
              <a:defRPr/>
            </a:pPr>
            <a:endParaRPr lang="es-ES" dirty="0">
              <a:latin typeface="Times New Roman" pitchFamily="18" charset="0"/>
              <a:cs typeface="Times New Roman" pitchFamily="18" charset="0"/>
            </a:endParaRPr>
          </a:p>
          <a:p>
            <a:pPr algn="just" eaLnBrk="0" hangingPunct="0">
              <a:tabLst>
                <a:tab pos="180975" algn="l"/>
              </a:tabLst>
              <a:defRPr/>
            </a:pPr>
            <a:endParaRPr lang="es-ES" dirty="0"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</p:txBody>
      </p:sp>
      <p:grpSp>
        <p:nvGrpSpPr>
          <p:cNvPr id="5" name="Group 7"/>
          <p:cNvGrpSpPr>
            <a:grpSpLocks/>
          </p:cNvGrpSpPr>
          <p:nvPr/>
        </p:nvGrpSpPr>
        <p:grpSpPr bwMode="auto">
          <a:xfrm>
            <a:off x="1620000" y="1440000"/>
            <a:ext cx="7344000" cy="4400771"/>
            <a:chOff x="748" y="3067"/>
            <a:chExt cx="4870" cy="3788"/>
          </a:xfrm>
        </p:grpSpPr>
        <p:sp>
          <p:nvSpPr>
            <p:cNvPr id="6" name="Text Box 8"/>
            <p:cNvSpPr txBox="1">
              <a:spLocks noChangeArrowheads="1"/>
            </p:cNvSpPr>
            <p:nvPr/>
          </p:nvSpPr>
          <p:spPr bwMode="auto">
            <a:xfrm>
              <a:off x="991" y="3067"/>
              <a:ext cx="4627" cy="3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just">
                <a:defRPr/>
              </a:pPr>
              <a:r>
                <a:rPr lang="es-ES" sz="1600" dirty="0">
                  <a:latin typeface="Arial" charset="0"/>
                </a:rPr>
                <a:t>El certificado de mantenimiento, según modelo establecido por el órgano competente de la Comunidad Autónoma, tendrá como mínimo el contenido siguiente: </a:t>
              </a:r>
            </a:p>
            <a:p>
              <a:pPr marL="342900" indent="-342900" algn="just">
                <a:buFontTx/>
                <a:buAutoNum type="alphaLcParenR"/>
                <a:defRPr/>
              </a:pPr>
              <a:r>
                <a:rPr lang="es-ES" sz="1600" dirty="0">
                  <a:latin typeface="Arial" charset="0"/>
                </a:rPr>
                <a:t>Identificación de la instalación. </a:t>
              </a:r>
            </a:p>
            <a:p>
              <a:pPr marL="342900" indent="-342900" algn="just">
                <a:buFont typeface="+mj-lt"/>
                <a:buAutoNum type="alphaLcParenR"/>
                <a:defRPr/>
              </a:pPr>
              <a:r>
                <a:rPr lang="es-ES" sz="1600" dirty="0">
                  <a:latin typeface="Arial" charset="0"/>
                </a:rPr>
                <a:t>Identificación de la empresa mantenedora, mantenedor habilitado responsable de la instalación y del director de mantenimiento, cuando la participación de este último sea preceptiva. </a:t>
              </a:r>
            </a:p>
            <a:p>
              <a:pPr marL="342900" indent="-342900" algn="just">
                <a:buFont typeface="+mj-lt"/>
                <a:buAutoNum type="alphaLcParenR"/>
                <a:defRPr/>
              </a:pPr>
              <a:r>
                <a:rPr lang="es-ES" sz="1600" dirty="0">
                  <a:latin typeface="Arial" charset="0"/>
                </a:rPr>
                <a:t>Declaración expresa de que la instalación ha sido mantenida de acuerdo con el Manual de Uso y Mantenimiento y que cumple con los requisitos exigidos en la </a:t>
              </a:r>
              <a:r>
                <a:rPr lang="es-ES" sz="1600" dirty="0" err="1">
                  <a:latin typeface="Arial" charset="0"/>
                </a:rPr>
                <a:t>IT</a:t>
              </a:r>
              <a:r>
                <a:rPr lang="es-ES" sz="1600" dirty="0">
                  <a:latin typeface="Arial" charset="0"/>
                </a:rPr>
                <a:t> 3. </a:t>
              </a:r>
            </a:p>
            <a:p>
              <a:pPr marL="342900" indent="-342900" algn="just">
                <a:buFont typeface="+mj-lt"/>
                <a:buAutoNum type="alphaLcParenR"/>
                <a:defRPr/>
              </a:pPr>
              <a:r>
                <a:rPr lang="es-ES" sz="1600" b="1" dirty="0">
                  <a:solidFill>
                    <a:srgbClr val="000066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Resumen de los consumos anuales registrados</a:t>
              </a:r>
              <a:r>
                <a:rPr lang="es-ES" sz="1600" dirty="0">
                  <a:latin typeface="Arial" charset="0"/>
                </a:rPr>
                <a:t>: combustible, energía eléctrica, agua para llenado de las instalaciones, agua caliente sanitaria, totalización de los contadores individuales de agua caliente sanitaria y energía térmica. </a:t>
              </a:r>
            </a:p>
            <a:p>
              <a:pPr marL="342900" indent="-342900" algn="just">
                <a:buFont typeface="+mj-lt"/>
                <a:buAutoNum type="alphaLcParenR"/>
                <a:defRPr/>
              </a:pPr>
              <a:r>
                <a:rPr lang="es-ES" sz="1600" b="1" dirty="0">
                  <a:solidFill>
                    <a:srgbClr val="000066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Resumen de las aportaciones anuales</a:t>
              </a:r>
              <a:r>
                <a:rPr lang="es-ES" sz="1600" dirty="0">
                  <a:latin typeface="Arial" charset="0"/>
                </a:rPr>
                <a:t>: térmicas de la central de producción y de las energías renovables y/o cogeneración si las hubiese.</a:t>
              </a:r>
            </a:p>
            <a:p>
              <a:pPr>
                <a:defRPr/>
              </a:pPr>
              <a:endParaRPr lang="es-ES" sz="800" dirty="0">
                <a:latin typeface="Arial" charset="0"/>
              </a:endParaRPr>
            </a:p>
            <a:p>
              <a:pPr algn="just">
                <a:defRPr/>
              </a:pPr>
              <a:r>
                <a:rPr lang="es-ES" sz="1600" dirty="0">
                  <a:latin typeface="Arial" charset="0"/>
                </a:rPr>
                <a:t>En el caso de </a:t>
              </a:r>
              <a:r>
                <a:rPr lang="es-ES" sz="1600" b="1" dirty="0">
                  <a:solidFill>
                    <a:srgbClr val="FF0000"/>
                  </a:solidFill>
                  <a:latin typeface="Arial" charset="0"/>
                </a:rPr>
                <a:t>no poder obtenerse </a:t>
              </a:r>
              <a:r>
                <a:rPr lang="es-ES" sz="1600" dirty="0">
                  <a:latin typeface="Arial" charset="0"/>
                </a:rPr>
                <a:t>los datos anteriores </a:t>
              </a:r>
              <a:r>
                <a:rPr lang="es-ES" sz="1600" b="1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se justificará </a:t>
              </a:r>
              <a:r>
                <a:rPr lang="es-ES" sz="1600" dirty="0">
                  <a:latin typeface="Arial" charset="0"/>
                </a:rPr>
                <a:t>en el certificado de mantenimiento</a:t>
              </a:r>
            </a:p>
          </p:txBody>
        </p:sp>
        <p:sp>
          <p:nvSpPr>
            <p:cNvPr id="7" name="Text Box 9"/>
            <p:cNvSpPr txBox="1">
              <a:spLocks noChangeArrowheads="1"/>
            </p:cNvSpPr>
            <p:nvPr/>
          </p:nvSpPr>
          <p:spPr bwMode="auto">
            <a:xfrm>
              <a:off x="748" y="3067"/>
              <a:ext cx="4853" cy="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>
                <a:spcBef>
                  <a:spcPct val="50000"/>
                </a:spcBef>
              </a:pPr>
              <a:r>
                <a:rPr lang="es-ES" altLang="es-ES" sz="2400" b="1" dirty="0">
                  <a:solidFill>
                    <a:srgbClr val="000066"/>
                  </a:solidFill>
                  <a:latin typeface="Comic Sans MS" panose="030F0702030302020204" pitchFamily="66" charset="0"/>
                </a:rPr>
                <a:t>2</a:t>
              </a:r>
            </a:p>
          </p:txBody>
        </p:sp>
      </p:grp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1620000" y="900000"/>
            <a:ext cx="7344000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s-ES" altLang="es-ES" sz="24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RITE Artículo 28. Certificado de Mantenimiento</a:t>
            </a:r>
          </a:p>
        </p:txBody>
      </p:sp>
      <p:sp>
        <p:nvSpPr>
          <p:cNvPr id="9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2</a:t>
            </a:r>
          </a:p>
        </p:txBody>
      </p:sp>
      <p:sp>
        <p:nvSpPr>
          <p:cNvPr id="10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ENTORNO REGLAMENTARIO</a:t>
            </a:r>
          </a:p>
        </p:txBody>
      </p:sp>
      <p:sp>
        <p:nvSpPr>
          <p:cNvPr id="11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31864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s-ES" altLang="es-ES" sz="24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IT 3.4.4: Asesoramiento Energético.</a:t>
            </a:r>
          </a:p>
        </p:txBody>
      </p:sp>
      <p:grpSp>
        <p:nvGrpSpPr>
          <p:cNvPr id="5" name="Group 7"/>
          <p:cNvGrpSpPr>
            <a:grpSpLocks/>
          </p:cNvGrpSpPr>
          <p:nvPr/>
        </p:nvGrpSpPr>
        <p:grpSpPr bwMode="auto">
          <a:xfrm>
            <a:off x="1620000" y="1440000"/>
            <a:ext cx="7344000" cy="1570038"/>
            <a:chOff x="748" y="3067"/>
            <a:chExt cx="4854" cy="989"/>
          </a:xfrm>
        </p:grpSpPr>
        <p:sp>
          <p:nvSpPr>
            <p:cNvPr id="6" name="Text Box 8"/>
            <p:cNvSpPr txBox="1">
              <a:spLocks noChangeArrowheads="1"/>
            </p:cNvSpPr>
            <p:nvPr/>
          </p:nvSpPr>
          <p:spPr bwMode="auto">
            <a:xfrm>
              <a:off x="975" y="3067"/>
              <a:ext cx="4627" cy="9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just">
                <a:spcBef>
                  <a:spcPts val="0"/>
                </a:spcBef>
                <a:defRPr/>
              </a:pPr>
              <a:r>
                <a:rPr lang="es-ES_tradnl" sz="2400" dirty="0"/>
                <a:t>La empresa mantenedora </a:t>
              </a:r>
              <a:r>
                <a:rPr lang="es-ES_tradnl" sz="2400" b="1" i="1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asesorará</a:t>
              </a:r>
              <a:r>
                <a:rPr lang="es-ES_tradnl" sz="2400" dirty="0"/>
                <a:t> al titular, recomendando mejoras o modificaciones de la instalación así como en su uso y funcionamiento que redunden en una mayor eficiencia energética.</a:t>
              </a:r>
              <a:endParaRPr lang="es-ES" sz="2400" dirty="0"/>
            </a:p>
          </p:txBody>
        </p:sp>
        <p:sp>
          <p:nvSpPr>
            <p:cNvPr id="7" name="Text Box 9"/>
            <p:cNvSpPr txBox="1">
              <a:spLocks noChangeArrowheads="1"/>
            </p:cNvSpPr>
            <p:nvPr/>
          </p:nvSpPr>
          <p:spPr bwMode="auto">
            <a:xfrm>
              <a:off x="748" y="3067"/>
              <a:ext cx="485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just">
                <a:spcBef>
                  <a:spcPts val="0"/>
                </a:spcBef>
                <a:defRPr/>
              </a:pPr>
              <a:r>
                <a:rPr lang="es-ES" sz="2400" b="1">
                  <a:solidFill>
                    <a:srgbClr val="000066"/>
                  </a:solidFill>
                  <a:latin typeface="+mn-lt"/>
                </a:rPr>
                <a:t>*</a:t>
              </a:r>
            </a:p>
          </p:txBody>
        </p:sp>
      </p:grp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1620000" y="3060000"/>
            <a:ext cx="7344000" cy="3046412"/>
            <a:chOff x="748" y="3067"/>
            <a:chExt cx="4854" cy="1919"/>
          </a:xfrm>
        </p:grpSpPr>
        <p:sp>
          <p:nvSpPr>
            <p:cNvPr id="9" name="Text Box 8"/>
            <p:cNvSpPr txBox="1">
              <a:spLocks noChangeArrowheads="1"/>
            </p:cNvSpPr>
            <p:nvPr/>
          </p:nvSpPr>
          <p:spPr bwMode="auto">
            <a:xfrm>
              <a:off x="975" y="3067"/>
              <a:ext cx="4627" cy="19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just">
                <a:spcBef>
                  <a:spcPts val="0"/>
                </a:spcBef>
                <a:defRPr/>
              </a:pPr>
              <a:r>
                <a:rPr lang="es-ES_tradnl" sz="2400" dirty="0"/>
                <a:t>Además, en instalaciones de potencia térmica nominal mayor que 70 kW, la empresa mantenedora realizará un </a:t>
              </a:r>
              <a:r>
                <a:rPr lang="es-ES_tradnl" sz="2400" b="1" i="1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seguimiento de la evolución del consumo de energía y de agua </a:t>
              </a:r>
              <a:r>
                <a:rPr lang="es-ES_tradnl" sz="2400" dirty="0"/>
                <a:t>de la instalación térmica periódicamente, </a:t>
              </a:r>
              <a:r>
                <a:rPr lang="es-ES_tradnl" sz="2400" b="1" dirty="0">
                  <a:solidFill>
                    <a:srgbClr val="002060"/>
                  </a:solidFill>
                </a:rPr>
                <a:t>con el fin de poder detectar posibles desviaciones y tomar las medidas correctoras oportunas</a:t>
              </a:r>
              <a:r>
                <a:rPr lang="es-ES_tradnl" sz="2400" dirty="0"/>
                <a:t>. Esta información se conservará por un plazo de, al menos, cinco años.</a:t>
              </a:r>
              <a:endParaRPr lang="es-ES" sz="2400" dirty="0"/>
            </a:p>
          </p:txBody>
        </p:sp>
        <p:sp>
          <p:nvSpPr>
            <p:cNvPr id="10" name="Text Box 9"/>
            <p:cNvSpPr txBox="1">
              <a:spLocks noChangeArrowheads="1"/>
            </p:cNvSpPr>
            <p:nvPr/>
          </p:nvSpPr>
          <p:spPr bwMode="auto">
            <a:xfrm>
              <a:off x="748" y="3067"/>
              <a:ext cx="485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just">
                <a:spcBef>
                  <a:spcPts val="0"/>
                </a:spcBef>
                <a:defRPr/>
              </a:pPr>
              <a:r>
                <a:rPr lang="es-ES" sz="2400" b="1">
                  <a:solidFill>
                    <a:srgbClr val="000066"/>
                  </a:solidFill>
                  <a:latin typeface="+mn-lt"/>
                </a:rPr>
                <a:t>*</a:t>
              </a:r>
            </a:p>
          </p:txBody>
        </p:sp>
      </p:grpSp>
      <p:sp>
        <p:nvSpPr>
          <p:cNvPr id="11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2</a:t>
            </a:r>
          </a:p>
        </p:txBody>
      </p:sp>
      <p:sp>
        <p:nvSpPr>
          <p:cNvPr id="12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ENTORNO REGLAMENTARIO</a:t>
            </a:r>
          </a:p>
        </p:txBody>
      </p:sp>
      <p:sp>
        <p:nvSpPr>
          <p:cNvPr id="13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2241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1368000"/>
            <a:ext cx="7344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s-ES" altLang="es-ES" sz="3200" b="1" i="1" dirty="0">
                <a:solidFill>
                  <a:srgbClr val="993300"/>
                </a:solidFill>
                <a:latin typeface="Times New Roman" panose="02020603050405020304" pitchFamily="18" charset="0"/>
              </a:rPr>
              <a:t>Inspección de calderas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620000" y="1872000"/>
            <a:ext cx="734400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s-ES" altLang="es-ES" sz="2000" i="1" dirty="0">
                <a:solidFill>
                  <a:srgbClr val="000066"/>
                </a:solidFill>
                <a:latin typeface="Times New Roman" panose="02020603050405020304" pitchFamily="18" charset="0"/>
              </a:rPr>
              <a:t>Se tomarán las medidas para establecer una inspección de las calderas que utilicen combustibles NO renovables líquidos o sólidos y tengan una potencia nominal entre 20 y 100 kW. También podrá aplicarse a otros combustibles.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620000" y="3168000"/>
            <a:ext cx="734400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s-ES" altLang="es-ES" sz="2000" i="1" dirty="0">
                <a:solidFill>
                  <a:srgbClr val="A50021"/>
                </a:solidFill>
                <a:latin typeface="Times New Roman" panose="02020603050405020304" pitchFamily="18" charset="0"/>
              </a:rPr>
              <a:t>Las calderas de potencia superior a 100 kW se inspeccionarán al menos cada DOS AÑOS, para las calderas de gas este periodos podrá ampliarse a 4 años. </a:t>
            </a:r>
            <a:endParaRPr lang="es-ES" altLang="es-ES" sz="2000" i="1" baseline="-25000" dirty="0">
              <a:solidFill>
                <a:srgbClr val="A50021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Text Box 6"/>
          <p:cNvSpPr txBox="1">
            <a:spLocks noChangeArrowheads="1"/>
          </p:cNvSpPr>
          <p:nvPr/>
        </p:nvSpPr>
        <p:spPr bwMode="auto">
          <a:xfrm>
            <a:off x="1620000" y="4140000"/>
            <a:ext cx="7344000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s-ES" altLang="es-ES" sz="2000" i="1" dirty="0">
                <a:solidFill>
                  <a:srgbClr val="336600"/>
                </a:solidFill>
                <a:latin typeface="Times New Roman" panose="02020603050405020304" pitchFamily="18" charset="0"/>
              </a:rPr>
              <a:t>Para las calderas de potencia superior a 20 kW y con MAS DE 15 AÑOS de antigüedad se establecerá una única inspección de todo el sistema de calefacción, a partir de la cual los expertos asesorarán al usuario sobre la sustitución de la caldera, sobre otras modificaciones del sistema de calefacción y sobre soluciones alternativas.</a:t>
            </a:r>
            <a:endParaRPr lang="es-ES" altLang="es-ES" sz="2000" i="1" baseline="-25000" dirty="0">
              <a:solidFill>
                <a:srgbClr val="3366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1620000" y="5688000"/>
            <a:ext cx="7344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s-ES" altLang="es-ES" sz="2400" b="1" i="1" dirty="0">
                <a:solidFill>
                  <a:srgbClr val="000066"/>
                </a:solidFill>
                <a:latin typeface="Times New Roman" panose="02020603050405020304" pitchFamily="18" charset="0"/>
              </a:rPr>
              <a:t>Se tomarán las medidas para GARANTIZAR que se </a:t>
            </a:r>
            <a:r>
              <a:rPr lang="es-ES" altLang="es-ES" sz="2400" b="1" i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</a:rPr>
              <a:t>ASESORE</a:t>
            </a:r>
            <a:r>
              <a:rPr lang="es-ES" altLang="es-ES" sz="2400" b="1" i="1" dirty="0">
                <a:solidFill>
                  <a:srgbClr val="000066"/>
                </a:solidFill>
                <a:latin typeface="Times New Roman" panose="02020603050405020304" pitchFamily="18" charset="0"/>
              </a:rPr>
              <a:t> a los usuarios.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620000" y="900000"/>
            <a:ext cx="7344000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s-ES_tradnl" altLang="es-ES" sz="24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DIRECTIVA 02/91/CEE</a:t>
            </a:r>
          </a:p>
        </p:txBody>
      </p:sp>
      <p:sp>
        <p:nvSpPr>
          <p:cNvPr id="10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2</a:t>
            </a: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ENTORNO REGLAMENTARIO</a:t>
            </a:r>
          </a:p>
        </p:txBody>
      </p:sp>
      <p:sp>
        <p:nvSpPr>
          <p:cNvPr id="12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26744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19999" y="1116000"/>
            <a:ext cx="3447598" cy="4860000"/>
          </a:xfrm>
          <a:prstGeom prst="rect">
            <a:avLst/>
          </a:prstGeom>
        </p:spPr>
      </p:pic>
      <p:sp>
        <p:nvSpPr>
          <p:cNvPr id="5" name="2 CuadroTexto"/>
          <p:cNvSpPr txBox="1">
            <a:spLocks noChangeArrowheads="1"/>
          </p:cNvSpPr>
          <p:nvPr/>
        </p:nvSpPr>
        <p:spPr bwMode="auto">
          <a:xfrm>
            <a:off x="5832000" y="1080000"/>
            <a:ext cx="3056809" cy="1661993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s-ES" sz="1400" b="1" dirty="0">
                <a:solidFill>
                  <a:srgbClr val="C00000"/>
                </a:solidFill>
                <a:latin typeface="Arial" charset="0"/>
              </a:rPr>
              <a:t>CONTAJE DE ENERGÍA DE ACUERDO AL RITE EN SISTEMAS DE AGUA PARA CALEFACCIÓN Y ACS</a:t>
            </a:r>
          </a:p>
          <a:p>
            <a:pPr algn="r">
              <a:defRPr/>
            </a:pPr>
            <a:r>
              <a:rPr lang="es-ES" sz="1400" b="1" dirty="0">
                <a:solidFill>
                  <a:srgbClr val="C00000"/>
                </a:solidFill>
                <a:latin typeface="Arial" charset="0"/>
              </a:rPr>
              <a:t>Autor: Miguel Ángel Clemente </a:t>
            </a:r>
          </a:p>
          <a:p>
            <a:pPr algn="r">
              <a:defRPr/>
            </a:pPr>
            <a:endParaRPr lang="es-ES" sz="1600" b="1" dirty="0">
              <a:solidFill>
                <a:srgbClr val="C00000"/>
              </a:solidFill>
              <a:latin typeface="Arial" charset="0"/>
            </a:endParaRPr>
          </a:p>
          <a:p>
            <a:pPr algn="r">
              <a:defRPr/>
            </a:pPr>
            <a:r>
              <a:rPr lang="es-ES" sz="1600" b="1" dirty="0">
                <a:solidFill>
                  <a:srgbClr val="C00000"/>
                </a:solidFill>
                <a:latin typeface="Arial" charset="0"/>
              </a:rPr>
              <a:t>DTIE 11.03</a:t>
            </a:r>
            <a:endParaRPr lang="es-ES" sz="1600" dirty="0">
              <a:solidFill>
                <a:srgbClr val="C00000"/>
              </a:solidFill>
              <a:latin typeface="Arial" charset="0"/>
            </a:endParaRPr>
          </a:p>
        </p:txBody>
      </p:sp>
      <p:sp>
        <p:nvSpPr>
          <p:cNvPr id="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3</a:t>
            </a: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CONTADORES OBLIGATORIOS SEGÚN RITE </a:t>
            </a:r>
          </a:p>
        </p:txBody>
      </p:sp>
      <p:sp>
        <p:nvSpPr>
          <p:cNvPr id="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4576003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12 Grupo"/>
          <p:cNvGrpSpPr>
            <a:grpSpLocks/>
          </p:cNvGrpSpPr>
          <p:nvPr/>
        </p:nvGrpSpPr>
        <p:grpSpPr bwMode="auto">
          <a:xfrm>
            <a:off x="2143125" y="4694556"/>
            <a:ext cx="1616075" cy="1035050"/>
            <a:chOff x="762000" y="3733800"/>
            <a:chExt cx="1664940" cy="1066800"/>
          </a:xfrm>
        </p:grpSpPr>
        <p:grpSp>
          <p:nvGrpSpPr>
            <p:cNvPr id="5" name="Group 9"/>
            <p:cNvGrpSpPr>
              <a:grpSpLocks/>
            </p:cNvGrpSpPr>
            <p:nvPr/>
          </p:nvGrpSpPr>
          <p:grpSpPr bwMode="auto">
            <a:xfrm>
              <a:off x="1108074" y="4000500"/>
              <a:ext cx="1015654" cy="800100"/>
              <a:chOff x="864" y="2016"/>
              <a:chExt cx="1584" cy="1056"/>
            </a:xfrm>
          </p:grpSpPr>
          <p:sp>
            <p:nvSpPr>
              <p:cNvPr id="12" name="Rectangle 2"/>
              <p:cNvSpPr>
                <a:spLocks noChangeArrowheads="1"/>
              </p:cNvSpPr>
              <p:nvPr/>
            </p:nvSpPr>
            <p:spPr bwMode="auto">
              <a:xfrm>
                <a:off x="960" y="2016"/>
                <a:ext cx="1392" cy="960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3" name="Rectangle 3"/>
              <p:cNvSpPr>
                <a:spLocks noChangeArrowheads="1"/>
              </p:cNvSpPr>
              <p:nvPr/>
            </p:nvSpPr>
            <p:spPr bwMode="auto">
              <a:xfrm>
                <a:off x="864" y="2064"/>
                <a:ext cx="96" cy="81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4" name="Rectangle 4"/>
              <p:cNvSpPr>
                <a:spLocks noChangeArrowheads="1"/>
              </p:cNvSpPr>
              <p:nvPr/>
            </p:nvSpPr>
            <p:spPr bwMode="auto">
              <a:xfrm>
                <a:off x="2352" y="2064"/>
                <a:ext cx="96" cy="384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5" name="Rectangle 5"/>
              <p:cNvSpPr>
                <a:spLocks noChangeArrowheads="1"/>
              </p:cNvSpPr>
              <p:nvPr/>
            </p:nvSpPr>
            <p:spPr bwMode="auto">
              <a:xfrm>
                <a:off x="912" y="2976"/>
                <a:ext cx="1488" cy="96"/>
              </a:xfrm>
              <a:prstGeom prst="rect">
                <a:avLst/>
              </a:prstGeom>
              <a:solidFill>
                <a:schemeClr val="accent1">
                  <a:alpha val="50195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" name="Group 8"/>
            <p:cNvGrpSpPr>
              <a:grpSpLocks/>
            </p:cNvGrpSpPr>
            <p:nvPr/>
          </p:nvGrpSpPr>
          <p:grpSpPr bwMode="auto">
            <a:xfrm>
              <a:off x="762000" y="4356100"/>
              <a:ext cx="342900" cy="219075"/>
              <a:chOff x="864" y="3408"/>
              <a:chExt cx="480" cy="288"/>
            </a:xfrm>
          </p:grpSpPr>
          <p:sp>
            <p:nvSpPr>
              <p:cNvPr id="10" name="Oval 6"/>
              <p:cNvSpPr>
                <a:spLocks noChangeArrowheads="1"/>
              </p:cNvSpPr>
              <p:nvPr/>
            </p:nvSpPr>
            <p:spPr bwMode="auto">
              <a:xfrm>
                <a:off x="864" y="3408"/>
                <a:ext cx="288" cy="28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1" name="Rectangle 7"/>
              <p:cNvSpPr>
                <a:spLocks noChangeArrowheads="1"/>
              </p:cNvSpPr>
              <p:nvPr/>
            </p:nvSpPr>
            <p:spPr bwMode="auto">
              <a:xfrm>
                <a:off x="1008" y="3408"/>
                <a:ext cx="336" cy="14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" name="Group 12"/>
            <p:cNvGrpSpPr>
              <a:grpSpLocks/>
            </p:cNvGrpSpPr>
            <p:nvPr/>
          </p:nvGrpSpPr>
          <p:grpSpPr bwMode="auto">
            <a:xfrm>
              <a:off x="2123728" y="3733800"/>
              <a:ext cx="303212" cy="533400"/>
              <a:chOff x="2256" y="1920"/>
              <a:chExt cx="336" cy="576"/>
            </a:xfrm>
          </p:grpSpPr>
          <p:sp>
            <p:nvSpPr>
              <p:cNvPr id="8" name="Rectangle 10"/>
              <p:cNvSpPr>
                <a:spLocks noChangeArrowheads="1"/>
              </p:cNvSpPr>
              <p:nvPr/>
            </p:nvSpPr>
            <p:spPr bwMode="auto">
              <a:xfrm>
                <a:off x="2256" y="2256"/>
                <a:ext cx="192" cy="144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9" name="Rectangle 11"/>
              <p:cNvSpPr>
                <a:spLocks noChangeArrowheads="1"/>
              </p:cNvSpPr>
              <p:nvPr/>
            </p:nvSpPr>
            <p:spPr bwMode="auto">
              <a:xfrm>
                <a:off x="2448" y="1920"/>
                <a:ext cx="144" cy="576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6" name="21 Grupo"/>
          <p:cNvGrpSpPr>
            <a:grpSpLocks/>
          </p:cNvGrpSpPr>
          <p:nvPr/>
        </p:nvGrpSpPr>
        <p:grpSpPr bwMode="auto">
          <a:xfrm>
            <a:off x="4375150" y="5253356"/>
            <a:ext cx="1816100" cy="139700"/>
            <a:chOff x="2987824" y="4280520"/>
            <a:chExt cx="1447800" cy="152400"/>
          </a:xfrm>
        </p:grpSpPr>
        <p:sp>
          <p:nvSpPr>
            <p:cNvPr id="17" name="Oval 65"/>
            <p:cNvSpPr>
              <a:spLocks noChangeArrowheads="1"/>
            </p:cNvSpPr>
            <p:nvPr/>
          </p:nvSpPr>
          <p:spPr bwMode="auto">
            <a:xfrm>
              <a:off x="2987824" y="4280520"/>
              <a:ext cx="19304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8" name="Rectangle 66"/>
            <p:cNvSpPr>
              <a:spLocks noChangeArrowheads="1"/>
            </p:cNvSpPr>
            <p:nvPr/>
          </p:nvSpPr>
          <p:spPr bwMode="auto">
            <a:xfrm>
              <a:off x="3084344" y="4280520"/>
              <a:ext cx="1254760" cy="1524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9" name="Oval 67"/>
            <p:cNvSpPr>
              <a:spLocks noChangeArrowheads="1"/>
            </p:cNvSpPr>
            <p:nvPr/>
          </p:nvSpPr>
          <p:spPr bwMode="auto">
            <a:xfrm>
              <a:off x="4242584" y="4280520"/>
              <a:ext cx="19304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0" name="26 Grupo"/>
          <p:cNvGrpSpPr>
            <a:grpSpLocks/>
          </p:cNvGrpSpPr>
          <p:nvPr/>
        </p:nvGrpSpPr>
        <p:grpSpPr bwMode="auto">
          <a:xfrm>
            <a:off x="3997325" y="5558156"/>
            <a:ext cx="2586038" cy="141288"/>
            <a:chOff x="3341440" y="5356448"/>
            <a:chExt cx="1447800" cy="152400"/>
          </a:xfrm>
        </p:grpSpPr>
        <p:sp>
          <p:nvSpPr>
            <p:cNvPr id="21" name="Oval 70"/>
            <p:cNvSpPr>
              <a:spLocks noChangeArrowheads="1"/>
            </p:cNvSpPr>
            <p:nvPr/>
          </p:nvSpPr>
          <p:spPr bwMode="auto">
            <a:xfrm>
              <a:off x="3341440" y="5356448"/>
              <a:ext cx="193040" cy="152400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solidFill>
                  <a:srgbClr val="00206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Rectangle 71"/>
            <p:cNvSpPr>
              <a:spLocks noChangeArrowheads="1"/>
            </p:cNvSpPr>
            <p:nvPr/>
          </p:nvSpPr>
          <p:spPr bwMode="auto">
            <a:xfrm>
              <a:off x="3437960" y="5356448"/>
              <a:ext cx="1254760" cy="152400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solidFill>
                  <a:srgbClr val="00206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" name="Oval 72"/>
            <p:cNvSpPr>
              <a:spLocks noChangeArrowheads="1"/>
            </p:cNvSpPr>
            <p:nvPr/>
          </p:nvSpPr>
          <p:spPr bwMode="auto">
            <a:xfrm>
              <a:off x="4596200" y="5356448"/>
              <a:ext cx="193040" cy="152400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solidFill>
                  <a:srgbClr val="002060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24" name="11 Conector recto"/>
          <p:cNvCxnSpPr/>
          <p:nvPr/>
        </p:nvCxnSpPr>
        <p:spPr bwMode="auto">
          <a:xfrm flipV="1">
            <a:off x="2701925" y="4019869"/>
            <a:ext cx="0" cy="944562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2 Conector recto"/>
          <p:cNvCxnSpPr/>
          <p:nvPr/>
        </p:nvCxnSpPr>
        <p:spPr bwMode="auto">
          <a:xfrm flipV="1">
            <a:off x="4521200" y="4019869"/>
            <a:ext cx="0" cy="1260475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13 Conector recto"/>
          <p:cNvCxnSpPr/>
          <p:nvPr/>
        </p:nvCxnSpPr>
        <p:spPr bwMode="auto">
          <a:xfrm>
            <a:off x="2668588" y="4019869"/>
            <a:ext cx="1885950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14 Conector recto"/>
          <p:cNvCxnSpPr/>
          <p:nvPr/>
        </p:nvCxnSpPr>
        <p:spPr bwMode="auto">
          <a:xfrm flipV="1">
            <a:off x="3227388" y="4265931"/>
            <a:ext cx="0" cy="69850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15 Conector recto"/>
          <p:cNvCxnSpPr/>
          <p:nvPr/>
        </p:nvCxnSpPr>
        <p:spPr bwMode="auto">
          <a:xfrm flipV="1">
            <a:off x="4206875" y="4265931"/>
            <a:ext cx="0" cy="1292225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16 Conector recto"/>
          <p:cNvCxnSpPr/>
          <p:nvPr/>
        </p:nvCxnSpPr>
        <p:spPr bwMode="auto">
          <a:xfrm>
            <a:off x="3192463" y="4275456"/>
            <a:ext cx="104775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17 Conector recto"/>
          <p:cNvCxnSpPr/>
          <p:nvPr/>
        </p:nvCxnSpPr>
        <p:spPr bwMode="auto">
          <a:xfrm flipV="1">
            <a:off x="4870450" y="1119506"/>
            <a:ext cx="0" cy="4160838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18 Conector recto"/>
          <p:cNvCxnSpPr/>
          <p:nvPr/>
        </p:nvCxnSpPr>
        <p:spPr bwMode="auto">
          <a:xfrm flipV="1">
            <a:off x="5464175" y="1119506"/>
            <a:ext cx="0" cy="4160838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19 Conector recto"/>
          <p:cNvCxnSpPr/>
          <p:nvPr/>
        </p:nvCxnSpPr>
        <p:spPr bwMode="auto">
          <a:xfrm flipV="1">
            <a:off x="6064250" y="4056381"/>
            <a:ext cx="0" cy="1222375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20 Conector recto"/>
          <p:cNvCxnSpPr/>
          <p:nvPr/>
        </p:nvCxnSpPr>
        <p:spPr bwMode="auto">
          <a:xfrm>
            <a:off x="6029325" y="4019869"/>
            <a:ext cx="700088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21 Conector recto"/>
          <p:cNvCxnSpPr/>
          <p:nvPr/>
        </p:nvCxnSpPr>
        <p:spPr bwMode="auto">
          <a:xfrm>
            <a:off x="6308725" y="4615181"/>
            <a:ext cx="420688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22 Conector recto"/>
          <p:cNvCxnSpPr/>
          <p:nvPr/>
        </p:nvCxnSpPr>
        <p:spPr bwMode="auto">
          <a:xfrm flipV="1">
            <a:off x="6343650" y="4623119"/>
            <a:ext cx="0" cy="944562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23 Conector recto"/>
          <p:cNvCxnSpPr/>
          <p:nvPr/>
        </p:nvCxnSpPr>
        <p:spPr bwMode="auto">
          <a:xfrm>
            <a:off x="7112000" y="4019869"/>
            <a:ext cx="350838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24 Conector recto"/>
          <p:cNvCxnSpPr/>
          <p:nvPr/>
        </p:nvCxnSpPr>
        <p:spPr bwMode="auto">
          <a:xfrm>
            <a:off x="7112000" y="4615181"/>
            <a:ext cx="350838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25 Conector recto"/>
          <p:cNvCxnSpPr/>
          <p:nvPr/>
        </p:nvCxnSpPr>
        <p:spPr bwMode="auto">
          <a:xfrm flipV="1">
            <a:off x="5080000" y="1119506"/>
            <a:ext cx="0" cy="401955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26 Conector recto"/>
          <p:cNvCxnSpPr/>
          <p:nvPr/>
        </p:nvCxnSpPr>
        <p:spPr bwMode="auto">
          <a:xfrm flipV="1">
            <a:off x="5673725" y="1119506"/>
            <a:ext cx="0" cy="401955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27 Conector recto"/>
          <p:cNvCxnSpPr/>
          <p:nvPr/>
        </p:nvCxnSpPr>
        <p:spPr bwMode="auto">
          <a:xfrm flipV="1">
            <a:off x="7840663" y="1119506"/>
            <a:ext cx="0" cy="2586038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28 Conector recto"/>
          <p:cNvCxnSpPr/>
          <p:nvPr/>
        </p:nvCxnSpPr>
        <p:spPr bwMode="auto">
          <a:xfrm flipV="1">
            <a:off x="8364538" y="1119506"/>
            <a:ext cx="0" cy="3425825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29 Conector recto"/>
          <p:cNvCxnSpPr/>
          <p:nvPr/>
        </p:nvCxnSpPr>
        <p:spPr bwMode="auto">
          <a:xfrm>
            <a:off x="8189913" y="4545331"/>
            <a:ext cx="20955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30 Conector recto"/>
          <p:cNvCxnSpPr/>
          <p:nvPr/>
        </p:nvCxnSpPr>
        <p:spPr bwMode="auto">
          <a:xfrm flipV="1">
            <a:off x="8680450" y="1119506"/>
            <a:ext cx="0" cy="3775075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31 Conector recto"/>
          <p:cNvCxnSpPr/>
          <p:nvPr/>
        </p:nvCxnSpPr>
        <p:spPr bwMode="auto">
          <a:xfrm>
            <a:off x="8189913" y="4894581"/>
            <a:ext cx="523875" cy="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32 Conector recto"/>
          <p:cNvCxnSpPr/>
          <p:nvPr/>
        </p:nvCxnSpPr>
        <p:spPr bwMode="auto">
          <a:xfrm>
            <a:off x="1758950" y="5602606"/>
            <a:ext cx="508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" name="Group 233"/>
          <p:cNvGrpSpPr>
            <a:grpSpLocks/>
          </p:cNvGrpSpPr>
          <p:nvPr/>
        </p:nvGrpSpPr>
        <p:grpSpPr bwMode="auto">
          <a:xfrm>
            <a:off x="1935163" y="5505769"/>
            <a:ext cx="174625" cy="174625"/>
            <a:chOff x="4944" y="1248"/>
            <a:chExt cx="240" cy="288"/>
          </a:xfrm>
        </p:grpSpPr>
        <p:sp>
          <p:nvSpPr>
            <p:cNvPr id="47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48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49" name="34 Conector recto"/>
          <p:cNvCxnSpPr/>
          <p:nvPr/>
        </p:nvCxnSpPr>
        <p:spPr bwMode="auto">
          <a:xfrm flipV="1">
            <a:off x="2249488" y="5505769"/>
            <a:ext cx="0" cy="1047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89 Grupo"/>
          <p:cNvGrpSpPr>
            <a:grpSpLocks/>
          </p:cNvGrpSpPr>
          <p:nvPr/>
        </p:nvGrpSpPr>
        <p:grpSpPr bwMode="auto">
          <a:xfrm>
            <a:off x="4102100" y="4475481"/>
            <a:ext cx="209550" cy="209550"/>
            <a:chOff x="6948264" y="5733256"/>
            <a:chExt cx="216000" cy="216000"/>
          </a:xfrm>
        </p:grpSpPr>
        <p:sp>
          <p:nvSpPr>
            <p:cNvPr id="51" name="167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52" name="88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3" name="90 Grupo"/>
          <p:cNvGrpSpPr>
            <a:grpSpLocks/>
          </p:cNvGrpSpPr>
          <p:nvPr/>
        </p:nvGrpSpPr>
        <p:grpSpPr bwMode="auto">
          <a:xfrm>
            <a:off x="4765675" y="4440556"/>
            <a:ext cx="209550" cy="209550"/>
            <a:chOff x="6948264" y="5733256"/>
            <a:chExt cx="216000" cy="216000"/>
          </a:xfrm>
        </p:grpSpPr>
        <p:sp>
          <p:nvSpPr>
            <p:cNvPr id="54" name="91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55" name="92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6" name="93 Grupo"/>
          <p:cNvGrpSpPr>
            <a:grpSpLocks/>
          </p:cNvGrpSpPr>
          <p:nvPr/>
        </p:nvGrpSpPr>
        <p:grpSpPr bwMode="auto">
          <a:xfrm>
            <a:off x="5359400" y="4440556"/>
            <a:ext cx="209550" cy="209550"/>
            <a:chOff x="6948264" y="5733256"/>
            <a:chExt cx="216000" cy="216000"/>
          </a:xfrm>
        </p:grpSpPr>
        <p:sp>
          <p:nvSpPr>
            <p:cNvPr id="57" name="94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58" name="95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9" name="96 Grupo"/>
          <p:cNvGrpSpPr>
            <a:grpSpLocks/>
          </p:cNvGrpSpPr>
          <p:nvPr/>
        </p:nvGrpSpPr>
        <p:grpSpPr bwMode="auto">
          <a:xfrm>
            <a:off x="5954713" y="4440556"/>
            <a:ext cx="209550" cy="209550"/>
            <a:chOff x="6948264" y="5733256"/>
            <a:chExt cx="216000" cy="216000"/>
          </a:xfrm>
        </p:grpSpPr>
        <p:sp>
          <p:nvSpPr>
            <p:cNvPr id="60" name="161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61" name="98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2" name="99 Grupo"/>
          <p:cNvGrpSpPr>
            <a:grpSpLocks/>
          </p:cNvGrpSpPr>
          <p:nvPr/>
        </p:nvGrpSpPr>
        <p:grpSpPr bwMode="auto">
          <a:xfrm rot="10800000">
            <a:off x="8259763" y="3565844"/>
            <a:ext cx="209550" cy="209550"/>
            <a:chOff x="6948264" y="5733256"/>
            <a:chExt cx="216000" cy="216000"/>
          </a:xfrm>
        </p:grpSpPr>
        <p:sp>
          <p:nvSpPr>
            <p:cNvPr id="63" name="159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64" name="101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5" name="Group 233"/>
          <p:cNvGrpSpPr>
            <a:grpSpLocks/>
          </p:cNvGrpSpPr>
          <p:nvPr/>
        </p:nvGrpSpPr>
        <p:grpSpPr bwMode="auto">
          <a:xfrm>
            <a:off x="4117975" y="4859656"/>
            <a:ext cx="174625" cy="174625"/>
            <a:chOff x="4944" y="1248"/>
            <a:chExt cx="240" cy="288"/>
          </a:xfrm>
        </p:grpSpPr>
        <p:sp>
          <p:nvSpPr>
            <p:cNvPr id="66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67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8" name="Group 233"/>
          <p:cNvGrpSpPr>
            <a:grpSpLocks/>
          </p:cNvGrpSpPr>
          <p:nvPr/>
        </p:nvGrpSpPr>
        <p:grpSpPr bwMode="auto">
          <a:xfrm>
            <a:off x="4992688" y="4859656"/>
            <a:ext cx="173037" cy="174625"/>
            <a:chOff x="4944" y="1248"/>
            <a:chExt cx="240" cy="288"/>
          </a:xfrm>
        </p:grpSpPr>
        <p:sp>
          <p:nvSpPr>
            <p:cNvPr id="69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70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71" name="Group 233"/>
          <p:cNvGrpSpPr>
            <a:grpSpLocks/>
          </p:cNvGrpSpPr>
          <p:nvPr/>
        </p:nvGrpSpPr>
        <p:grpSpPr bwMode="auto">
          <a:xfrm>
            <a:off x="5586413" y="4859656"/>
            <a:ext cx="174625" cy="174625"/>
            <a:chOff x="4944" y="1248"/>
            <a:chExt cx="240" cy="288"/>
          </a:xfrm>
        </p:grpSpPr>
        <p:sp>
          <p:nvSpPr>
            <p:cNvPr id="72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73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74" name="Group 233"/>
          <p:cNvGrpSpPr>
            <a:grpSpLocks/>
          </p:cNvGrpSpPr>
          <p:nvPr/>
        </p:nvGrpSpPr>
        <p:grpSpPr bwMode="auto">
          <a:xfrm>
            <a:off x="6269038" y="4859656"/>
            <a:ext cx="173037" cy="174625"/>
            <a:chOff x="4944" y="1248"/>
            <a:chExt cx="240" cy="288"/>
          </a:xfrm>
        </p:grpSpPr>
        <p:sp>
          <p:nvSpPr>
            <p:cNvPr id="75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76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77" name="Group 233"/>
          <p:cNvGrpSpPr>
            <a:grpSpLocks/>
          </p:cNvGrpSpPr>
          <p:nvPr/>
        </p:nvGrpSpPr>
        <p:grpSpPr bwMode="auto">
          <a:xfrm>
            <a:off x="8294688" y="3218181"/>
            <a:ext cx="174625" cy="173038"/>
            <a:chOff x="4944" y="1248"/>
            <a:chExt cx="240" cy="288"/>
          </a:xfrm>
        </p:grpSpPr>
        <p:sp>
          <p:nvSpPr>
            <p:cNvPr id="78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79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80" name="Group 233"/>
          <p:cNvGrpSpPr>
            <a:grpSpLocks/>
          </p:cNvGrpSpPr>
          <p:nvPr/>
        </p:nvGrpSpPr>
        <p:grpSpPr bwMode="auto">
          <a:xfrm>
            <a:off x="8591550" y="3218181"/>
            <a:ext cx="174625" cy="173038"/>
            <a:chOff x="4944" y="1248"/>
            <a:chExt cx="240" cy="288"/>
          </a:xfrm>
        </p:grpSpPr>
        <p:sp>
          <p:nvSpPr>
            <p:cNvPr id="81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82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83" name="46 Conector recto"/>
          <p:cNvCxnSpPr/>
          <p:nvPr/>
        </p:nvCxnSpPr>
        <p:spPr bwMode="auto">
          <a:xfrm flipV="1">
            <a:off x="5080000" y="5453381"/>
            <a:ext cx="0" cy="104775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47 Conector recto"/>
          <p:cNvCxnSpPr/>
          <p:nvPr/>
        </p:nvCxnSpPr>
        <p:spPr bwMode="auto">
          <a:xfrm flipV="1">
            <a:off x="5673725" y="5453381"/>
            <a:ext cx="0" cy="104775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5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751263" y="1119506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878138" y="1119506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005013" y="1119506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6164263" y="1127444"/>
            <a:ext cx="523875" cy="525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1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751263" y="2133919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878138" y="2133919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005013" y="2133919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4" name="66 Conector recto"/>
          <p:cNvCxnSpPr/>
          <p:nvPr/>
        </p:nvCxnSpPr>
        <p:spPr bwMode="auto">
          <a:xfrm>
            <a:off x="1968500" y="2727644"/>
            <a:ext cx="2867025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67 Conector recto"/>
          <p:cNvCxnSpPr/>
          <p:nvPr/>
        </p:nvCxnSpPr>
        <p:spPr bwMode="auto">
          <a:xfrm flipV="1">
            <a:off x="1968500" y="2168844"/>
            <a:ext cx="0" cy="5760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68 Conector recto"/>
          <p:cNvCxnSpPr/>
          <p:nvPr/>
        </p:nvCxnSpPr>
        <p:spPr bwMode="auto">
          <a:xfrm flipV="1">
            <a:off x="2843213" y="2168844"/>
            <a:ext cx="0" cy="5588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69 Conector recto"/>
          <p:cNvCxnSpPr/>
          <p:nvPr/>
        </p:nvCxnSpPr>
        <p:spPr bwMode="auto">
          <a:xfrm flipV="1">
            <a:off x="3716338" y="2168844"/>
            <a:ext cx="0" cy="5588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70 Conector recto"/>
          <p:cNvCxnSpPr/>
          <p:nvPr/>
        </p:nvCxnSpPr>
        <p:spPr bwMode="auto">
          <a:xfrm>
            <a:off x="2563813" y="2875281"/>
            <a:ext cx="2166937" cy="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233"/>
          <p:cNvGrpSpPr>
            <a:grpSpLocks/>
          </p:cNvGrpSpPr>
          <p:nvPr/>
        </p:nvGrpSpPr>
        <p:grpSpPr bwMode="auto">
          <a:xfrm>
            <a:off x="4416425" y="2772094"/>
            <a:ext cx="173038" cy="174625"/>
            <a:chOff x="4944" y="1248"/>
            <a:chExt cx="240" cy="288"/>
          </a:xfrm>
        </p:grpSpPr>
        <p:sp>
          <p:nvSpPr>
            <p:cNvPr id="110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11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112" name="72 Conector recto"/>
          <p:cNvCxnSpPr/>
          <p:nvPr/>
        </p:nvCxnSpPr>
        <p:spPr bwMode="auto">
          <a:xfrm flipV="1">
            <a:off x="2563813" y="2587944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73 Conector recto"/>
          <p:cNvCxnSpPr/>
          <p:nvPr/>
        </p:nvCxnSpPr>
        <p:spPr bwMode="auto">
          <a:xfrm flipV="1">
            <a:off x="2563813" y="2780031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74 Conector recto"/>
          <p:cNvCxnSpPr/>
          <p:nvPr/>
        </p:nvCxnSpPr>
        <p:spPr bwMode="auto">
          <a:xfrm flipV="1">
            <a:off x="3436938" y="2587944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75 Conector recto"/>
          <p:cNvCxnSpPr/>
          <p:nvPr/>
        </p:nvCxnSpPr>
        <p:spPr bwMode="auto">
          <a:xfrm flipV="1">
            <a:off x="3436938" y="2772094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76 Conector recto"/>
          <p:cNvCxnSpPr/>
          <p:nvPr/>
        </p:nvCxnSpPr>
        <p:spPr bwMode="auto">
          <a:xfrm flipV="1">
            <a:off x="4311650" y="2587944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77 Conector recto"/>
          <p:cNvCxnSpPr/>
          <p:nvPr/>
        </p:nvCxnSpPr>
        <p:spPr bwMode="auto">
          <a:xfrm flipV="1">
            <a:off x="4311650" y="2772094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78 Conector recto"/>
          <p:cNvCxnSpPr/>
          <p:nvPr/>
        </p:nvCxnSpPr>
        <p:spPr bwMode="auto">
          <a:xfrm>
            <a:off x="4940300" y="2875281"/>
            <a:ext cx="104775" cy="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79 Conector recto"/>
          <p:cNvCxnSpPr/>
          <p:nvPr/>
        </p:nvCxnSpPr>
        <p:spPr bwMode="auto">
          <a:xfrm>
            <a:off x="4940300" y="1860869"/>
            <a:ext cx="104775" cy="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80 Conector recto"/>
          <p:cNvCxnSpPr/>
          <p:nvPr/>
        </p:nvCxnSpPr>
        <p:spPr bwMode="auto">
          <a:xfrm>
            <a:off x="5673725" y="1860869"/>
            <a:ext cx="454025" cy="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81 Conector recto"/>
          <p:cNvCxnSpPr/>
          <p:nvPr/>
        </p:nvCxnSpPr>
        <p:spPr bwMode="auto">
          <a:xfrm flipV="1">
            <a:off x="6127750" y="1757681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82 Conector recto"/>
          <p:cNvCxnSpPr/>
          <p:nvPr/>
        </p:nvCxnSpPr>
        <p:spPr bwMode="auto">
          <a:xfrm>
            <a:off x="5778500" y="1713231"/>
            <a:ext cx="94456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83 Conector recto"/>
          <p:cNvCxnSpPr/>
          <p:nvPr/>
        </p:nvCxnSpPr>
        <p:spPr bwMode="auto">
          <a:xfrm flipV="1">
            <a:off x="6723063" y="1154431"/>
            <a:ext cx="0" cy="5588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84 Conector recto"/>
          <p:cNvCxnSpPr/>
          <p:nvPr/>
        </p:nvCxnSpPr>
        <p:spPr bwMode="auto">
          <a:xfrm>
            <a:off x="5499100" y="1713231"/>
            <a:ext cx="6985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85 Conector recto"/>
          <p:cNvCxnSpPr/>
          <p:nvPr/>
        </p:nvCxnSpPr>
        <p:spPr bwMode="auto">
          <a:xfrm flipV="1">
            <a:off x="6127750" y="1548131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6" name="Group 233"/>
          <p:cNvGrpSpPr>
            <a:grpSpLocks/>
          </p:cNvGrpSpPr>
          <p:nvPr/>
        </p:nvGrpSpPr>
        <p:grpSpPr bwMode="auto">
          <a:xfrm>
            <a:off x="5813425" y="1757681"/>
            <a:ext cx="174625" cy="174625"/>
            <a:chOff x="4944" y="1248"/>
            <a:chExt cx="240" cy="288"/>
          </a:xfrm>
        </p:grpSpPr>
        <p:sp>
          <p:nvSpPr>
            <p:cNvPr id="127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28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pic>
        <p:nvPicPr>
          <p:cNvPr id="129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6164263" y="2151381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0" name="88 Conector recto"/>
          <p:cNvCxnSpPr/>
          <p:nvPr/>
        </p:nvCxnSpPr>
        <p:spPr bwMode="auto">
          <a:xfrm>
            <a:off x="5673725" y="2878456"/>
            <a:ext cx="454025" cy="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89 Conector recto"/>
          <p:cNvCxnSpPr/>
          <p:nvPr/>
        </p:nvCxnSpPr>
        <p:spPr bwMode="auto">
          <a:xfrm flipV="1">
            <a:off x="6127750" y="2780031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90 Conector recto"/>
          <p:cNvCxnSpPr/>
          <p:nvPr/>
        </p:nvCxnSpPr>
        <p:spPr bwMode="auto">
          <a:xfrm>
            <a:off x="5778500" y="2727644"/>
            <a:ext cx="94456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91 Conector recto"/>
          <p:cNvCxnSpPr/>
          <p:nvPr/>
        </p:nvCxnSpPr>
        <p:spPr bwMode="auto">
          <a:xfrm flipV="1">
            <a:off x="6723063" y="2176781"/>
            <a:ext cx="0" cy="560388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92 Conector recto"/>
          <p:cNvCxnSpPr/>
          <p:nvPr/>
        </p:nvCxnSpPr>
        <p:spPr bwMode="auto">
          <a:xfrm>
            <a:off x="5499100" y="2727644"/>
            <a:ext cx="6985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93 Conector recto"/>
          <p:cNvCxnSpPr/>
          <p:nvPr/>
        </p:nvCxnSpPr>
        <p:spPr bwMode="auto">
          <a:xfrm flipV="1">
            <a:off x="6127750" y="2570481"/>
            <a:ext cx="0" cy="68263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6" name="Group 233"/>
          <p:cNvGrpSpPr>
            <a:grpSpLocks/>
          </p:cNvGrpSpPr>
          <p:nvPr/>
        </p:nvGrpSpPr>
        <p:grpSpPr bwMode="auto">
          <a:xfrm>
            <a:off x="5813425" y="2780031"/>
            <a:ext cx="174625" cy="174625"/>
            <a:chOff x="4944" y="1248"/>
            <a:chExt cx="240" cy="288"/>
          </a:xfrm>
        </p:grpSpPr>
        <p:sp>
          <p:nvSpPr>
            <p:cNvPr id="137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38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sp>
        <p:nvSpPr>
          <p:cNvPr id="139" name="179 Triángulo isósceles"/>
          <p:cNvSpPr>
            <a:spLocks noChangeArrowheads="1"/>
          </p:cNvSpPr>
          <p:nvPr/>
        </p:nvSpPr>
        <p:spPr bwMode="auto">
          <a:xfrm>
            <a:off x="7072313" y="1119506"/>
            <a:ext cx="174625" cy="1746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38100" algn="ctr">
            <a:solidFill>
              <a:srgbClr val="00206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cxnSp>
        <p:nvCxnSpPr>
          <p:cNvPr id="140" name="180 Conector recto"/>
          <p:cNvCxnSpPr>
            <a:cxnSpLocks noChangeShapeType="1"/>
          </p:cNvCxnSpPr>
          <p:nvPr/>
        </p:nvCxnSpPr>
        <p:spPr bwMode="auto">
          <a:xfrm>
            <a:off x="7142163" y="1119506"/>
            <a:ext cx="6985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1" name="Group 233"/>
          <p:cNvGrpSpPr>
            <a:grpSpLocks/>
          </p:cNvGrpSpPr>
          <p:nvPr/>
        </p:nvGrpSpPr>
        <p:grpSpPr bwMode="auto">
          <a:xfrm>
            <a:off x="7491413" y="1014731"/>
            <a:ext cx="174625" cy="174625"/>
            <a:chOff x="4944" y="1248"/>
            <a:chExt cx="240" cy="288"/>
          </a:xfrm>
        </p:grpSpPr>
        <p:sp>
          <p:nvSpPr>
            <p:cNvPr id="142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600">
                <a:latin typeface="Arial" panose="020B0604020202020204" pitchFamily="34" charset="0"/>
              </a:endParaRPr>
            </a:p>
          </p:txBody>
        </p:sp>
        <p:sp>
          <p:nvSpPr>
            <p:cNvPr id="143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600">
                <a:latin typeface="Arial" panose="020B0604020202020204" pitchFamily="34" charset="0"/>
              </a:endParaRPr>
            </a:p>
          </p:txBody>
        </p:sp>
      </p:grpSp>
      <p:sp>
        <p:nvSpPr>
          <p:cNvPr id="144" name="184 Triángulo isósceles"/>
          <p:cNvSpPr>
            <a:spLocks noChangeArrowheads="1"/>
          </p:cNvSpPr>
          <p:nvPr/>
        </p:nvSpPr>
        <p:spPr bwMode="auto">
          <a:xfrm>
            <a:off x="7072313" y="2167256"/>
            <a:ext cx="174625" cy="176213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38100" algn="ctr">
            <a:solidFill>
              <a:srgbClr val="00206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cxnSp>
        <p:nvCxnSpPr>
          <p:cNvPr id="145" name="185 Conector recto"/>
          <p:cNvCxnSpPr>
            <a:cxnSpLocks noChangeShapeType="1"/>
          </p:cNvCxnSpPr>
          <p:nvPr/>
        </p:nvCxnSpPr>
        <p:spPr bwMode="auto">
          <a:xfrm>
            <a:off x="7142163" y="2167256"/>
            <a:ext cx="6985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6" name="Rectangle 230"/>
          <p:cNvSpPr>
            <a:spLocks noChangeArrowheads="1"/>
          </p:cNvSpPr>
          <p:nvPr/>
        </p:nvSpPr>
        <p:spPr bwMode="auto">
          <a:xfrm>
            <a:off x="7491413" y="2062481"/>
            <a:ext cx="174625" cy="176213"/>
          </a:xfrm>
          <a:prstGeom prst="rect">
            <a:avLst/>
          </a:prstGeom>
          <a:solidFill>
            <a:srgbClr val="0080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sp>
        <p:nvSpPr>
          <p:cNvPr id="147" name="AutoShape 231"/>
          <p:cNvSpPr>
            <a:spLocks noChangeArrowheads="1"/>
          </p:cNvSpPr>
          <p:nvPr/>
        </p:nvSpPr>
        <p:spPr bwMode="auto">
          <a:xfrm flipH="1">
            <a:off x="7491413" y="2062481"/>
            <a:ext cx="174625" cy="176213"/>
          </a:xfrm>
          <a:prstGeom prst="rtTriangle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grpSp>
        <p:nvGrpSpPr>
          <p:cNvPr id="148" name="Group 19"/>
          <p:cNvGrpSpPr>
            <a:grpSpLocks/>
          </p:cNvGrpSpPr>
          <p:nvPr/>
        </p:nvGrpSpPr>
        <p:grpSpPr bwMode="auto">
          <a:xfrm>
            <a:off x="7456488" y="3705544"/>
            <a:ext cx="739775" cy="1479550"/>
            <a:chOff x="3648" y="1728"/>
            <a:chExt cx="480" cy="960"/>
          </a:xfrm>
        </p:grpSpPr>
        <p:sp>
          <p:nvSpPr>
            <p:cNvPr id="149" name="Oval 14"/>
            <p:cNvSpPr>
              <a:spLocks noChangeArrowheads="1"/>
            </p:cNvSpPr>
            <p:nvPr/>
          </p:nvSpPr>
          <p:spPr bwMode="auto">
            <a:xfrm>
              <a:off x="3648" y="1728"/>
              <a:ext cx="480" cy="28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50" name="Oval 15"/>
            <p:cNvSpPr>
              <a:spLocks noChangeArrowheads="1"/>
            </p:cNvSpPr>
            <p:nvPr/>
          </p:nvSpPr>
          <p:spPr bwMode="auto">
            <a:xfrm>
              <a:off x="3648" y="2400"/>
              <a:ext cx="480" cy="28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51" name="Rectangle 18"/>
            <p:cNvSpPr>
              <a:spLocks noChangeArrowheads="1"/>
            </p:cNvSpPr>
            <p:nvPr/>
          </p:nvSpPr>
          <p:spPr bwMode="auto">
            <a:xfrm>
              <a:off x="3648" y="1872"/>
              <a:ext cx="480" cy="672"/>
            </a:xfrm>
            <a:prstGeom prst="rect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52" name="Group 199"/>
          <p:cNvGrpSpPr>
            <a:grpSpLocks/>
          </p:cNvGrpSpPr>
          <p:nvPr/>
        </p:nvGrpSpPr>
        <p:grpSpPr bwMode="auto">
          <a:xfrm>
            <a:off x="6696075" y="3951606"/>
            <a:ext cx="446088" cy="715963"/>
            <a:chOff x="2926" y="2496"/>
            <a:chExt cx="290" cy="576"/>
          </a:xfrm>
        </p:grpSpPr>
        <p:sp>
          <p:nvSpPr>
            <p:cNvPr id="153" name="Rectangle 23"/>
            <p:cNvSpPr>
              <a:spLocks noChangeArrowheads="1"/>
            </p:cNvSpPr>
            <p:nvPr/>
          </p:nvSpPr>
          <p:spPr bwMode="auto">
            <a:xfrm>
              <a:off x="2976" y="2496"/>
              <a:ext cx="4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54" name="Rectangle 24"/>
            <p:cNvSpPr>
              <a:spLocks noChangeArrowheads="1"/>
            </p:cNvSpPr>
            <p:nvPr/>
          </p:nvSpPr>
          <p:spPr bwMode="auto">
            <a:xfrm>
              <a:off x="3120" y="2496"/>
              <a:ext cx="4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55" name="Freeform 26"/>
            <p:cNvSpPr>
              <a:spLocks/>
            </p:cNvSpPr>
            <p:nvPr/>
          </p:nvSpPr>
          <p:spPr bwMode="auto">
            <a:xfrm>
              <a:off x="3024" y="2526"/>
              <a:ext cx="96" cy="258"/>
            </a:xfrm>
            <a:custGeom>
              <a:avLst/>
              <a:gdLst>
                <a:gd name="T0" fmla="*/ 0 w 96"/>
                <a:gd name="T1" fmla="*/ 0 h 258"/>
                <a:gd name="T2" fmla="*/ 88 w 96"/>
                <a:gd name="T3" fmla="*/ 258 h 258"/>
                <a:gd name="T4" fmla="*/ 96 w 96"/>
                <a:gd name="T5" fmla="*/ 258 h 258"/>
                <a:gd name="T6" fmla="*/ 0 60000 65536"/>
                <a:gd name="T7" fmla="*/ 0 60000 65536"/>
                <a:gd name="T8" fmla="*/ 0 60000 65536"/>
                <a:gd name="T9" fmla="*/ 0 w 96"/>
                <a:gd name="T10" fmla="*/ 0 h 258"/>
                <a:gd name="T11" fmla="*/ 96 w 96"/>
                <a:gd name="T12" fmla="*/ 258 h 2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" h="258">
                  <a:moveTo>
                    <a:pt x="0" y="0"/>
                  </a:moveTo>
                  <a:lnTo>
                    <a:pt x="88" y="258"/>
                  </a:lnTo>
                  <a:lnTo>
                    <a:pt x="96" y="258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56" name="Freeform 27"/>
            <p:cNvSpPr>
              <a:spLocks/>
            </p:cNvSpPr>
            <p:nvPr/>
          </p:nvSpPr>
          <p:spPr bwMode="auto">
            <a:xfrm>
              <a:off x="3030" y="2782"/>
              <a:ext cx="82" cy="256"/>
            </a:xfrm>
            <a:custGeom>
              <a:avLst/>
              <a:gdLst>
                <a:gd name="T0" fmla="*/ 82 w 82"/>
                <a:gd name="T1" fmla="*/ 0 h 256"/>
                <a:gd name="T2" fmla="*/ 0 w 82"/>
                <a:gd name="T3" fmla="*/ 256 h 256"/>
                <a:gd name="T4" fmla="*/ 0 60000 65536"/>
                <a:gd name="T5" fmla="*/ 0 60000 65536"/>
                <a:gd name="T6" fmla="*/ 0 w 82"/>
                <a:gd name="T7" fmla="*/ 0 h 256"/>
                <a:gd name="T8" fmla="*/ 82 w 82"/>
                <a:gd name="T9" fmla="*/ 256 h 25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2" h="256">
                  <a:moveTo>
                    <a:pt x="82" y="0"/>
                  </a:moveTo>
                  <a:lnTo>
                    <a:pt x="0" y="256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57" name="Freeform 28"/>
            <p:cNvSpPr>
              <a:spLocks/>
            </p:cNvSpPr>
            <p:nvPr/>
          </p:nvSpPr>
          <p:spPr bwMode="auto">
            <a:xfrm>
              <a:off x="3032" y="2530"/>
              <a:ext cx="86" cy="256"/>
            </a:xfrm>
            <a:custGeom>
              <a:avLst/>
              <a:gdLst>
                <a:gd name="T0" fmla="*/ 86 w 86"/>
                <a:gd name="T1" fmla="*/ 0 h 256"/>
                <a:gd name="T2" fmla="*/ 0 w 86"/>
                <a:gd name="T3" fmla="*/ 256 h 256"/>
                <a:gd name="T4" fmla="*/ 4 w 86"/>
                <a:gd name="T5" fmla="*/ 252 h 256"/>
                <a:gd name="T6" fmla="*/ 0 60000 65536"/>
                <a:gd name="T7" fmla="*/ 0 60000 65536"/>
                <a:gd name="T8" fmla="*/ 0 60000 65536"/>
                <a:gd name="T9" fmla="*/ 0 w 86"/>
                <a:gd name="T10" fmla="*/ 0 h 256"/>
                <a:gd name="T11" fmla="*/ 86 w 86"/>
                <a:gd name="T12" fmla="*/ 256 h 2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" h="256">
                  <a:moveTo>
                    <a:pt x="86" y="0"/>
                  </a:moveTo>
                  <a:lnTo>
                    <a:pt x="0" y="256"/>
                  </a:lnTo>
                  <a:lnTo>
                    <a:pt x="4" y="252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58" name="Freeform 29"/>
            <p:cNvSpPr>
              <a:spLocks/>
            </p:cNvSpPr>
            <p:nvPr/>
          </p:nvSpPr>
          <p:spPr bwMode="auto">
            <a:xfrm>
              <a:off x="3032" y="2786"/>
              <a:ext cx="86" cy="250"/>
            </a:xfrm>
            <a:custGeom>
              <a:avLst/>
              <a:gdLst>
                <a:gd name="T0" fmla="*/ 0 w 86"/>
                <a:gd name="T1" fmla="*/ 0 h 250"/>
                <a:gd name="T2" fmla="*/ 86 w 86"/>
                <a:gd name="T3" fmla="*/ 250 h 250"/>
                <a:gd name="T4" fmla="*/ 0 60000 65536"/>
                <a:gd name="T5" fmla="*/ 0 60000 65536"/>
                <a:gd name="T6" fmla="*/ 0 w 86"/>
                <a:gd name="T7" fmla="*/ 0 h 250"/>
                <a:gd name="T8" fmla="*/ 86 w 86"/>
                <a:gd name="T9" fmla="*/ 250 h 2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6" h="250">
                  <a:moveTo>
                    <a:pt x="0" y="0"/>
                  </a:moveTo>
                  <a:lnTo>
                    <a:pt x="86" y="25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59" name="Line 35"/>
            <p:cNvSpPr>
              <a:spLocks noChangeShapeType="1"/>
            </p:cNvSpPr>
            <p:nvPr/>
          </p:nvSpPr>
          <p:spPr bwMode="auto">
            <a:xfrm>
              <a:off x="3168" y="2544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0" name="Freeform 36"/>
            <p:cNvSpPr>
              <a:spLocks/>
            </p:cNvSpPr>
            <p:nvPr/>
          </p:nvSpPr>
          <p:spPr bwMode="auto">
            <a:xfrm>
              <a:off x="3108" y="2546"/>
              <a:ext cx="108" cy="1"/>
            </a:xfrm>
            <a:custGeom>
              <a:avLst/>
              <a:gdLst>
                <a:gd name="T0" fmla="*/ 0 w 108"/>
                <a:gd name="T1" fmla="*/ 0 h 1"/>
                <a:gd name="T2" fmla="*/ 108 w 108"/>
                <a:gd name="T3" fmla="*/ 0 h 1"/>
                <a:gd name="T4" fmla="*/ 0 60000 65536"/>
                <a:gd name="T5" fmla="*/ 0 60000 65536"/>
                <a:gd name="T6" fmla="*/ 0 w 108"/>
                <a:gd name="T7" fmla="*/ 0 h 1"/>
                <a:gd name="T8" fmla="*/ 108 w 108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8" h="1">
                  <a:moveTo>
                    <a:pt x="0" y="0"/>
                  </a:moveTo>
                  <a:lnTo>
                    <a:pt x="108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1" name="Freeform 37"/>
            <p:cNvSpPr>
              <a:spLocks/>
            </p:cNvSpPr>
            <p:nvPr/>
          </p:nvSpPr>
          <p:spPr bwMode="auto">
            <a:xfrm>
              <a:off x="3110" y="3024"/>
              <a:ext cx="104" cy="1"/>
            </a:xfrm>
            <a:custGeom>
              <a:avLst/>
              <a:gdLst>
                <a:gd name="T0" fmla="*/ 0 w 104"/>
                <a:gd name="T1" fmla="*/ 0 h 1"/>
                <a:gd name="T2" fmla="*/ 104 w 104"/>
                <a:gd name="T3" fmla="*/ 0 h 1"/>
                <a:gd name="T4" fmla="*/ 0 60000 65536"/>
                <a:gd name="T5" fmla="*/ 0 60000 65536"/>
                <a:gd name="T6" fmla="*/ 0 w 104"/>
                <a:gd name="T7" fmla="*/ 0 h 1"/>
                <a:gd name="T8" fmla="*/ 104 w 104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4" h="1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2" name="Freeform 38"/>
            <p:cNvSpPr>
              <a:spLocks/>
            </p:cNvSpPr>
            <p:nvPr/>
          </p:nvSpPr>
          <p:spPr bwMode="auto">
            <a:xfrm>
              <a:off x="2926" y="2542"/>
              <a:ext cx="108" cy="2"/>
            </a:xfrm>
            <a:custGeom>
              <a:avLst/>
              <a:gdLst>
                <a:gd name="T0" fmla="*/ 0 w 108"/>
                <a:gd name="T1" fmla="*/ 2 h 2"/>
                <a:gd name="T2" fmla="*/ 108 w 108"/>
                <a:gd name="T3" fmla="*/ 0 h 2"/>
                <a:gd name="T4" fmla="*/ 0 60000 65536"/>
                <a:gd name="T5" fmla="*/ 0 60000 65536"/>
                <a:gd name="T6" fmla="*/ 0 w 108"/>
                <a:gd name="T7" fmla="*/ 0 h 2"/>
                <a:gd name="T8" fmla="*/ 108 w 108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8" h="2">
                  <a:moveTo>
                    <a:pt x="0" y="2"/>
                  </a:moveTo>
                  <a:lnTo>
                    <a:pt x="108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3" name="Freeform 39"/>
            <p:cNvSpPr>
              <a:spLocks/>
            </p:cNvSpPr>
            <p:nvPr/>
          </p:nvSpPr>
          <p:spPr bwMode="auto">
            <a:xfrm>
              <a:off x="2926" y="3024"/>
              <a:ext cx="112" cy="2"/>
            </a:xfrm>
            <a:custGeom>
              <a:avLst/>
              <a:gdLst>
                <a:gd name="T0" fmla="*/ 0 w 112"/>
                <a:gd name="T1" fmla="*/ 2 h 2"/>
                <a:gd name="T2" fmla="*/ 112 w 112"/>
                <a:gd name="T3" fmla="*/ 0 h 2"/>
                <a:gd name="T4" fmla="*/ 0 60000 65536"/>
                <a:gd name="T5" fmla="*/ 0 60000 65536"/>
                <a:gd name="T6" fmla="*/ 0 w 112"/>
                <a:gd name="T7" fmla="*/ 0 h 2"/>
                <a:gd name="T8" fmla="*/ 112 w 112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2" h="2">
                  <a:moveTo>
                    <a:pt x="0" y="2"/>
                  </a:moveTo>
                  <a:lnTo>
                    <a:pt x="112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</p:grpSp>
      <p:sp>
        <p:nvSpPr>
          <p:cNvPr id="164" name="195 CuadroTexto"/>
          <p:cNvSpPr txBox="1">
            <a:spLocks noChangeArrowheads="1"/>
          </p:cNvSpPr>
          <p:nvPr/>
        </p:nvSpPr>
        <p:spPr bwMode="auto">
          <a:xfrm>
            <a:off x="1590676" y="3519806"/>
            <a:ext cx="3060700" cy="29845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s-ES" altLang="es-ES" sz="1400" b="1">
                <a:latin typeface="Times New Roman" panose="02020603050405020304" pitchFamily="18" charset="0"/>
                <a:cs typeface="Times New Roman" panose="02020603050405020304" pitchFamily="18" charset="0"/>
              </a:rPr>
              <a:t>GENERACION</a:t>
            </a:r>
          </a:p>
        </p:txBody>
      </p:sp>
      <p:cxnSp>
        <p:nvCxnSpPr>
          <p:cNvPr id="165" name="104 Conector recto de flecha"/>
          <p:cNvCxnSpPr/>
          <p:nvPr/>
        </p:nvCxnSpPr>
        <p:spPr bwMode="auto">
          <a:xfrm flipV="1">
            <a:off x="3716338" y="4972369"/>
            <a:ext cx="349250" cy="909637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105 Conector recto de flecha"/>
          <p:cNvCxnSpPr/>
          <p:nvPr/>
        </p:nvCxnSpPr>
        <p:spPr bwMode="auto">
          <a:xfrm flipH="1" flipV="1">
            <a:off x="2109788" y="5680394"/>
            <a:ext cx="369254" cy="115606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190 CuadroTexto"/>
          <p:cNvSpPr txBox="1">
            <a:spLocks noChangeArrowheads="1"/>
          </p:cNvSpPr>
          <p:nvPr/>
        </p:nvSpPr>
        <p:spPr bwMode="auto">
          <a:xfrm>
            <a:off x="3646488" y="5796000"/>
            <a:ext cx="874712" cy="24606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>
                <a:latin typeface="Times New Roman" panose="02020603050405020304" pitchFamily="18" charset="0"/>
                <a:cs typeface="Times New Roman" panose="02020603050405020304" pitchFamily="18" charset="0"/>
              </a:rPr>
              <a:t>TRMC01</a:t>
            </a:r>
          </a:p>
        </p:txBody>
      </p:sp>
      <p:sp>
        <p:nvSpPr>
          <p:cNvPr id="168" name="189 CuadroTexto"/>
          <p:cNvSpPr txBox="1">
            <a:spLocks noChangeArrowheads="1"/>
          </p:cNvSpPr>
          <p:nvPr/>
        </p:nvSpPr>
        <p:spPr bwMode="auto">
          <a:xfrm>
            <a:off x="1793875" y="5796000"/>
            <a:ext cx="768350" cy="2794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>
                <a:latin typeface="Times New Roman" panose="02020603050405020304" pitchFamily="18" charset="0"/>
                <a:cs typeface="Times New Roman" panose="02020603050405020304" pitchFamily="18" charset="0"/>
              </a:rPr>
              <a:t>CBLE01</a:t>
            </a:r>
          </a:p>
        </p:txBody>
      </p:sp>
      <p:cxnSp>
        <p:nvCxnSpPr>
          <p:cNvPr id="169" name="108 Conector recto de flecha"/>
          <p:cNvCxnSpPr/>
          <p:nvPr/>
        </p:nvCxnSpPr>
        <p:spPr bwMode="auto">
          <a:xfrm flipH="1" flipV="1">
            <a:off x="6511925" y="4972369"/>
            <a:ext cx="209550" cy="909637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109 Conector recto de flecha"/>
          <p:cNvCxnSpPr/>
          <p:nvPr/>
        </p:nvCxnSpPr>
        <p:spPr bwMode="auto">
          <a:xfrm flipV="1">
            <a:off x="7351713" y="3391219"/>
            <a:ext cx="942975" cy="2490787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110 Conector recto de flecha"/>
          <p:cNvCxnSpPr>
            <a:cxnSpLocks/>
          </p:cNvCxnSpPr>
          <p:nvPr/>
        </p:nvCxnSpPr>
        <p:spPr bwMode="auto">
          <a:xfrm flipH="1" flipV="1">
            <a:off x="8748714" y="3434083"/>
            <a:ext cx="103284" cy="2361917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191 CuadroTexto"/>
          <p:cNvSpPr txBox="1">
            <a:spLocks noChangeArrowheads="1"/>
          </p:cNvSpPr>
          <p:nvPr/>
        </p:nvSpPr>
        <p:spPr bwMode="auto">
          <a:xfrm>
            <a:off x="6057900" y="5796000"/>
            <a:ext cx="768350" cy="2794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>
                <a:latin typeface="Times New Roman" panose="02020603050405020304" pitchFamily="18" charset="0"/>
                <a:cs typeface="Times New Roman" panose="02020603050405020304" pitchFamily="18" charset="0"/>
              </a:rPr>
              <a:t>ACSC01</a:t>
            </a:r>
          </a:p>
        </p:txBody>
      </p:sp>
      <p:sp>
        <p:nvSpPr>
          <p:cNvPr id="173" name="192 CuadroTexto"/>
          <p:cNvSpPr txBox="1">
            <a:spLocks noChangeArrowheads="1"/>
          </p:cNvSpPr>
          <p:nvPr/>
        </p:nvSpPr>
        <p:spPr bwMode="auto">
          <a:xfrm>
            <a:off x="7175500" y="5796000"/>
            <a:ext cx="769938" cy="2794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>
                <a:latin typeface="Times New Roman" panose="02020603050405020304" pitchFamily="18" charset="0"/>
                <a:cs typeface="Times New Roman" panose="02020603050405020304" pitchFamily="18" charset="0"/>
              </a:rPr>
              <a:t>ACSC02</a:t>
            </a:r>
          </a:p>
        </p:txBody>
      </p:sp>
      <p:sp>
        <p:nvSpPr>
          <p:cNvPr id="174" name="193 CuadroTexto"/>
          <p:cNvSpPr txBox="1">
            <a:spLocks noChangeArrowheads="1"/>
          </p:cNvSpPr>
          <p:nvPr/>
        </p:nvSpPr>
        <p:spPr bwMode="auto">
          <a:xfrm>
            <a:off x="8208000" y="5796000"/>
            <a:ext cx="755650" cy="2794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>
                <a:latin typeface="Times New Roman" panose="02020603050405020304" pitchFamily="18" charset="0"/>
                <a:cs typeface="Times New Roman" panose="02020603050405020304" pitchFamily="18" charset="0"/>
              </a:rPr>
              <a:t>ACSC03</a:t>
            </a:r>
          </a:p>
        </p:txBody>
      </p:sp>
      <p:sp>
        <p:nvSpPr>
          <p:cNvPr id="175" name="197 CuadroTexto"/>
          <p:cNvSpPr txBox="1">
            <a:spLocks noChangeArrowheads="1"/>
          </p:cNvSpPr>
          <p:nvPr/>
        </p:nvSpPr>
        <p:spPr bwMode="auto">
          <a:xfrm>
            <a:off x="5832000" y="3420000"/>
            <a:ext cx="1620000" cy="5040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s-ES" altLang="es-ES" sz="1400" b="1">
                <a:latin typeface="Times New Roman" panose="02020603050405020304" pitchFamily="18" charset="0"/>
                <a:cs typeface="Times New Roman" panose="02020603050405020304" pitchFamily="18" charset="0"/>
              </a:rPr>
              <a:t>PRODUCCION ACS</a:t>
            </a:r>
          </a:p>
        </p:txBody>
      </p:sp>
      <p:sp>
        <p:nvSpPr>
          <p:cNvPr id="176" name="214 CuadroTexto"/>
          <p:cNvSpPr txBox="1">
            <a:spLocks noChangeArrowheads="1"/>
          </p:cNvSpPr>
          <p:nvPr/>
        </p:nvSpPr>
        <p:spPr bwMode="auto">
          <a:xfrm>
            <a:off x="4206875" y="1967231"/>
            <a:ext cx="539750" cy="23971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>
                <a:latin typeface="Arial" panose="020B0604020202020204" pitchFamily="34" charset="0"/>
                <a:cs typeface="Times New Roman" panose="02020603050405020304" pitchFamily="18" charset="0"/>
              </a:rPr>
              <a:t>Cind i</a:t>
            </a:r>
          </a:p>
        </p:txBody>
      </p:sp>
      <p:sp>
        <p:nvSpPr>
          <p:cNvPr id="177" name="215 CuadroTexto"/>
          <p:cNvSpPr txBox="1">
            <a:spLocks noChangeArrowheads="1"/>
          </p:cNvSpPr>
          <p:nvPr/>
        </p:nvSpPr>
        <p:spPr bwMode="auto">
          <a:xfrm>
            <a:off x="4206875" y="2972119"/>
            <a:ext cx="539750" cy="239712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>
                <a:latin typeface="Arial" panose="020B0604020202020204" pitchFamily="34" charset="0"/>
                <a:cs typeface="Times New Roman" panose="02020603050405020304" pitchFamily="18" charset="0"/>
              </a:rPr>
              <a:t>Cind i</a:t>
            </a:r>
          </a:p>
        </p:txBody>
      </p:sp>
      <p:sp>
        <p:nvSpPr>
          <p:cNvPr id="178" name="216 CuadroTexto"/>
          <p:cNvSpPr txBox="1">
            <a:spLocks noChangeArrowheads="1"/>
          </p:cNvSpPr>
          <p:nvPr/>
        </p:nvSpPr>
        <p:spPr bwMode="auto">
          <a:xfrm>
            <a:off x="6164263" y="1757681"/>
            <a:ext cx="539750" cy="23971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>
                <a:latin typeface="Arial" panose="020B0604020202020204" pitchFamily="34" charset="0"/>
                <a:cs typeface="Times New Roman" panose="02020603050405020304" pitchFamily="18" charset="0"/>
              </a:rPr>
              <a:t>Cind i</a:t>
            </a:r>
          </a:p>
        </p:txBody>
      </p:sp>
      <p:sp>
        <p:nvSpPr>
          <p:cNvPr id="179" name="217 CuadroTexto"/>
          <p:cNvSpPr txBox="1">
            <a:spLocks noChangeArrowheads="1"/>
          </p:cNvSpPr>
          <p:nvPr/>
        </p:nvSpPr>
        <p:spPr bwMode="auto">
          <a:xfrm>
            <a:off x="6164263" y="2805431"/>
            <a:ext cx="539750" cy="23971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>
                <a:latin typeface="Arial" panose="020B0604020202020204" pitchFamily="34" charset="0"/>
                <a:cs typeface="Times New Roman" panose="02020603050405020304" pitchFamily="18" charset="0"/>
              </a:rPr>
              <a:t>Cind i</a:t>
            </a:r>
          </a:p>
        </p:txBody>
      </p:sp>
      <p:sp>
        <p:nvSpPr>
          <p:cNvPr id="180" name="218 CuadroTexto"/>
          <p:cNvSpPr txBox="1">
            <a:spLocks noChangeArrowheads="1"/>
          </p:cNvSpPr>
          <p:nvPr/>
        </p:nvSpPr>
        <p:spPr bwMode="auto">
          <a:xfrm>
            <a:off x="7235825" y="1267144"/>
            <a:ext cx="539750" cy="239712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>
                <a:latin typeface="Arial" panose="020B0604020202020204" pitchFamily="34" charset="0"/>
                <a:cs typeface="Times New Roman" panose="02020603050405020304" pitchFamily="18" charset="0"/>
              </a:rPr>
              <a:t>Aind i</a:t>
            </a:r>
          </a:p>
        </p:txBody>
      </p:sp>
      <p:sp>
        <p:nvSpPr>
          <p:cNvPr id="181" name="219 CuadroTexto"/>
          <p:cNvSpPr txBox="1">
            <a:spLocks noChangeArrowheads="1"/>
          </p:cNvSpPr>
          <p:nvPr/>
        </p:nvSpPr>
        <p:spPr bwMode="auto">
          <a:xfrm>
            <a:off x="7235825" y="2316481"/>
            <a:ext cx="539750" cy="239713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>
                <a:latin typeface="Arial" panose="020B0604020202020204" pitchFamily="34" charset="0"/>
                <a:cs typeface="Times New Roman" panose="02020603050405020304" pitchFamily="18" charset="0"/>
              </a:rPr>
              <a:t>Aind i</a:t>
            </a:r>
          </a:p>
        </p:txBody>
      </p:sp>
      <p:grpSp>
        <p:nvGrpSpPr>
          <p:cNvPr id="182" name="99 Grupo"/>
          <p:cNvGrpSpPr>
            <a:grpSpLocks/>
          </p:cNvGrpSpPr>
          <p:nvPr/>
        </p:nvGrpSpPr>
        <p:grpSpPr bwMode="auto">
          <a:xfrm rot="-5400000">
            <a:off x="7164388" y="4510406"/>
            <a:ext cx="209550" cy="209550"/>
            <a:chOff x="6948264" y="5733256"/>
            <a:chExt cx="216000" cy="216000"/>
          </a:xfrm>
        </p:grpSpPr>
        <p:sp>
          <p:nvSpPr>
            <p:cNvPr id="183" name="159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184" name="101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185" name="70 Conector recto"/>
          <p:cNvCxnSpPr/>
          <p:nvPr/>
        </p:nvCxnSpPr>
        <p:spPr bwMode="auto">
          <a:xfrm>
            <a:off x="2563813" y="1860869"/>
            <a:ext cx="2166937" cy="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72 Conector recto"/>
          <p:cNvCxnSpPr/>
          <p:nvPr/>
        </p:nvCxnSpPr>
        <p:spPr bwMode="auto">
          <a:xfrm flipV="1">
            <a:off x="2563813" y="1573532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73 Conector recto"/>
          <p:cNvCxnSpPr/>
          <p:nvPr/>
        </p:nvCxnSpPr>
        <p:spPr bwMode="auto">
          <a:xfrm flipV="1">
            <a:off x="2563813" y="1765619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74 Conector recto"/>
          <p:cNvCxnSpPr/>
          <p:nvPr/>
        </p:nvCxnSpPr>
        <p:spPr bwMode="auto">
          <a:xfrm flipV="1">
            <a:off x="3436938" y="1573532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75 Conector recto"/>
          <p:cNvCxnSpPr/>
          <p:nvPr/>
        </p:nvCxnSpPr>
        <p:spPr bwMode="auto">
          <a:xfrm flipV="1">
            <a:off x="3436938" y="1757682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76 Conector recto"/>
          <p:cNvCxnSpPr/>
          <p:nvPr/>
        </p:nvCxnSpPr>
        <p:spPr bwMode="auto">
          <a:xfrm flipV="1">
            <a:off x="4311650" y="1573532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77 Conector recto"/>
          <p:cNvCxnSpPr/>
          <p:nvPr/>
        </p:nvCxnSpPr>
        <p:spPr bwMode="auto">
          <a:xfrm flipV="1">
            <a:off x="4311650" y="1757682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9" name="Group 233"/>
          <p:cNvGrpSpPr>
            <a:grpSpLocks/>
          </p:cNvGrpSpPr>
          <p:nvPr/>
        </p:nvGrpSpPr>
        <p:grpSpPr bwMode="auto">
          <a:xfrm>
            <a:off x="4416425" y="1757681"/>
            <a:ext cx="173038" cy="174625"/>
            <a:chOff x="4944" y="1248"/>
            <a:chExt cx="240" cy="288"/>
          </a:xfrm>
        </p:grpSpPr>
        <p:sp>
          <p:nvSpPr>
            <p:cNvPr id="200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201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202" name="66 Conector recto"/>
          <p:cNvCxnSpPr/>
          <p:nvPr/>
        </p:nvCxnSpPr>
        <p:spPr bwMode="auto">
          <a:xfrm>
            <a:off x="1968500" y="1713231"/>
            <a:ext cx="2867025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67 Conector recto"/>
          <p:cNvCxnSpPr/>
          <p:nvPr/>
        </p:nvCxnSpPr>
        <p:spPr bwMode="auto">
          <a:xfrm flipV="1">
            <a:off x="1968500" y="1154431"/>
            <a:ext cx="0" cy="5760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68 Conector recto"/>
          <p:cNvCxnSpPr/>
          <p:nvPr/>
        </p:nvCxnSpPr>
        <p:spPr bwMode="auto">
          <a:xfrm flipV="1">
            <a:off x="2843213" y="1154431"/>
            <a:ext cx="0" cy="5588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69 Conector recto"/>
          <p:cNvCxnSpPr/>
          <p:nvPr/>
        </p:nvCxnSpPr>
        <p:spPr bwMode="auto">
          <a:xfrm flipV="1">
            <a:off x="3716338" y="1154431"/>
            <a:ext cx="0" cy="5588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189 CuadroTexto"/>
          <p:cNvSpPr txBox="1">
            <a:spLocks noChangeArrowheads="1"/>
          </p:cNvSpPr>
          <p:nvPr/>
        </p:nvSpPr>
        <p:spPr bwMode="auto">
          <a:xfrm>
            <a:off x="1944000" y="6192000"/>
            <a:ext cx="2556000" cy="276999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s-ES" altLang="es-ES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CONTADOR ELECTRICO</a:t>
            </a:r>
          </a:p>
        </p:txBody>
      </p:sp>
      <p:sp>
        <p:nvSpPr>
          <p:cNvPr id="193" name="189 CuadroTexto"/>
          <p:cNvSpPr txBox="1">
            <a:spLocks noChangeArrowheads="1"/>
          </p:cNvSpPr>
          <p:nvPr/>
        </p:nvSpPr>
        <p:spPr bwMode="auto">
          <a:xfrm>
            <a:off x="5904000" y="6192000"/>
            <a:ext cx="3006797" cy="2769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s-ES" altLang="es-ES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CONTADOR AGUA DE LLENADO</a:t>
            </a:r>
          </a:p>
        </p:txBody>
      </p:sp>
      <p:sp>
        <p:nvSpPr>
          <p:cNvPr id="19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3</a:t>
            </a:r>
          </a:p>
        </p:txBody>
      </p:sp>
      <p:sp>
        <p:nvSpPr>
          <p:cNvPr id="19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CONTADORES OBLIGATORIOS SEGÚN RITE </a:t>
            </a:r>
          </a:p>
        </p:txBody>
      </p:sp>
      <p:sp>
        <p:nvSpPr>
          <p:cNvPr id="194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284387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23">
            <a:extLst>
              <a:ext uri="{FF2B5EF4-FFF2-40B4-BE49-F238E27FC236}">
                <a16:creationId xmlns:a16="http://schemas.microsoft.com/office/drawing/2014/main" id="{DCA9E515-59B5-4F07-BC9B-44745B19F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000" y="16287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1</a:t>
            </a:r>
          </a:p>
        </p:txBody>
      </p:sp>
      <p:sp>
        <p:nvSpPr>
          <p:cNvPr id="9" name="Text Box 24">
            <a:extLst>
              <a:ext uri="{FF2B5EF4-FFF2-40B4-BE49-F238E27FC236}">
                <a16:creationId xmlns:a16="http://schemas.microsoft.com/office/drawing/2014/main" id="{A9DB9DEA-A177-43FA-81EA-179BAF532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8000" y="17007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b="1" dirty="0">
                <a:solidFill>
                  <a:srgbClr val="002060"/>
                </a:solidFill>
                <a:latin typeface="Century Gothic" pitchFamily="-108" charset="0"/>
              </a:rPr>
              <a:t>OBJETIVOS DEL CONTAJE DE ENERGÍA</a:t>
            </a:r>
          </a:p>
        </p:txBody>
      </p:sp>
      <p:sp>
        <p:nvSpPr>
          <p:cNvPr id="10" name="AutoShape 26">
            <a:extLst>
              <a:ext uri="{FF2B5EF4-FFF2-40B4-BE49-F238E27FC236}">
                <a16:creationId xmlns:a16="http://schemas.microsoft.com/office/drawing/2014/main" id="{BE718AED-1B66-44A4-B698-37300CB2F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000" y="22407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</a:rPr>
              <a:t>2</a:t>
            </a:r>
          </a:p>
        </p:txBody>
      </p:sp>
      <p:sp>
        <p:nvSpPr>
          <p:cNvPr id="11" name="Text Box 27">
            <a:extLst>
              <a:ext uri="{FF2B5EF4-FFF2-40B4-BE49-F238E27FC236}">
                <a16:creationId xmlns:a16="http://schemas.microsoft.com/office/drawing/2014/main" id="{7AD2ABC2-242B-4328-81D5-4C6451A05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8000" y="23127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b="1" dirty="0">
                <a:solidFill>
                  <a:srgbClr val="002060"/>
                </a:solidFill>
                <a:latin typeface="Century Gothic" pitchFamily="-108" charset="0"/>
              </a:rPr>
              <a:t>ENTORNO REGLAMENTARIO</a:t>
            </a:r>
          </a:p>
        </p:txBody>
      </p:sp>
      <p:sp>
        <p:nvSpPr>
          <p:cNvPr id="12" name="AutoShape 26">
            <a:extLst>
              <a:ext uri="{FF2B5EF4-FFF2-40B4-BE49-F238E27FC236}">
                <a16:creationId xmlns:a16="http://schemas.microsoft.com/office/drawing/2014/main" id="{3973C70E-EA4B-43B6-826C-6E082604E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000" y="28527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</a:rPr>
              <a:t>3</a:t>
            </a:r>
          </a:p>
        </p:txBody>
      </p:sp>
      <p:sp>
        <p:nvSpPr>
          <p:cNvPr id="13" name="Text Box 27">
            <a:extLst>
              <a:ext uri="{FF2B5EF4-FFF2-40B4-BE49-F238E27FC236}">
                <a16:creationId xmlns:a16="http://schemas.microsoft.com/office/drawing/2014/main" id="{45AB6AF4-3ED4-4498-B6CA-B7293DFCE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8000" y="29607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b="1" dirty="0">
                <a:solidFill>
                  <a:srgbClr val="002060"/>
                </a:solidFill>
                <a:latin typeface="Century Gothic" pitchFamily="-108" charset="0"/>
              </a:rPr>
              <a:t>CONTADORES OBLIGATORIOS SEGÚN RITE</a:t>
            </a:r>
          </a:p>
        </p:txBody>
      </p:sp>
      <p:sp>
        <p:nvSpPr>
          <p:cNvPr id="14" name="AutoShape 26">
            <a:extLst>
              <a:ext uri="{FF2B5EF4-FFF2-40B4-BE49-F238E27FC236}">
                <a16:creationId xmlns:a16="http://schemas.microsoft.com/office/drawing/2014/main" id="{9E618DBC-F50B-47F4-AA46-00A928D0D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000" y="34647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</a:rPr>
              <a:t>4</a:t>
            </a:r>
          </a:p>
        </p:txBody>
      </p:sp>
      <p:sp>
        <p:nvSpPr>
          <p:cNvPr id="15" name="Text Box 27">
            <a:extLst>
              <a:ext uri="{FF2B5EF4-FFF2-40B4-BE49-F238E27FC236}">
                <a16:creationId xmlns:a16="http://schemas.microsoft.com/office/drawing/2014/main" id="{57382450-4F14-4521-BF3B-A72C4CE1B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8000" y="35367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_tradnl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  <a:endParaRPr lang="es-ES" b="1" dirty="0">
              <a:solidFill>
                <a:srgbClr val="002060"/>
              </a:solidFill>
              <a:latin typeface="Century Gothic" pitchFamily="-108" charset="0"/>
            </a:endParaRPr>
          </a:p>
        </p:txBody>
      </p:sp>
      <p:sp>
        <p:nvSpPr>
          <p:cNvPr id="16" name="AutoShape 26">
            <a:extLst>
              <a:ext uri="{FF2B5EF4-FFF2-40B4-BE49-F238E27FC236}">
                <a16:creationId xmlns:a16="http://schemas.microsoft.com/office/drawing/2014/main" id="{61EFA959-C43E-4E5F-B17D-6405B25F2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000" y="59127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</a:rPr>
              <a:t>8</a:t>
            </a:r>
          </a:p>
        </p:txBody>
      </p:sp>
      <p:sp>
        <p:nvSpPr>
          <p:cNvPr id="17" name="Text Box 27">
            <a:extLst>
              <a:ext uri="{FF2B5EF4-FFF2-40B4-BE49-F238E27FC236}">
                <a16:creationId xmlns:a16="http://schemas.microsoft.com/office/drawing/2014/main" id="{EB0B2F64-D07D-4ED6-BC3A-E20DF07C0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8000" y="59847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b="1" dirty="0">
                <a:solidFill>
                  <a:srgbClr val="002060"/>
                </a:solidFill>
                <a:latin typeface="Century Gothic" pitchFamily="-108" charset="0"/>
              </a:rPr>
              <a:t>CONCLUSIONES</a:t>
            </a:r>
          </a:p>
        </p:txBody>
      </p:sp>
      <p:sp>
        <p:nvSpPr>
          <p:cNvPr id="18" name="AutoShape 26">
            <a:extLst>
              <a:ext uri="{FF2B5EF4-FFF2-40B4-BE49-F238E27FC236}">
                <a16:creationId xmlns:a16="http://schemas.microsoft.com/office/drawing/2014/main" id="{42A2D537-B20D-4D51-9DBC-AB859D5EC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000" y="40767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</a:rPr>
              <a:t>5</a:t>
            </a:r>
          </a:p>
        </p:txBody>
      </p:sp>
      <p:sp>
        <p:nvSpPr>
          <p:cNvPr id="19" name="Text Box 27">
            <a:extLst>
              <a:ext uri="{FF2B5EF4-FFF2-40B4-BE49-F238E27FC236}">
                <a16:creationId xmlns:a16="http://schemas.microsoft.com/office/drawing/2014/main" id="{DBE866AA-041C-4806-89BA-FC65A714A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8000" y="41847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b="1" dirty="0">
                <a:solidFill>
                  <a:srgbClr val="002060"/>
                </a:solidFill>
                <a:latin typeface="Century Gothic" pitchFamily="-108" charset="0"/>
              </a:rPr>
              <a:t>OBJETIVO DEL REPARTO DE GASTOS</a:t>
            </a:r>
          </a:p>
        </p:txBody>
      </p:sp>
      <p:sp>
        <p:nvSpPr>
          <p:cNvPr id="20" name="AutoShape 26">
            <a:extLst>
              <a:ext uri="{FF2B5EF4-FFF2-40B4-BE49-F238E27FC236}">
                <a16:creationId xmlns:a16="http://schemas.microsoft.com/office/drawing/2014/main" id="{EFAE0024-FF77-4EF9-8670-11DD37E6A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000" y="46887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</a:rPr>
              <a:t>6</a:t>
            </a:r>
          </a:p>
        </p:txBody>
      </p:sp>
      <p:sp>
        <p:nvSpPr>
          <p:cNvPr id="21" name="Text Box 27">
            <a:extLst>
              <a:ext uri="{FF2B5EF4-FFF2-40B4-BE49-F238E27FC236}">
                <a16:creationId xmlns:a16="http://schemas.microsoft.com/office/drawing/2014/main" id="{066C76EC-721A-4F55-AEF5-058EE3066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8000" y="47967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22" name="AutoShape 26">
            <a:extLst>
              <a:ext uri="{FF2B5EF4-FFF2-40B4-BE49-F238E27FC236}">
                <a16:creationId xmlns:a16="http://schemas.microsoft.com/office/drawing/2014/main" id="{2C3EC85D-17E6-4C66-BBC6-A258B4296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000" y="53007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</a:rPr>
              <a:t>7</a:t>
            </a:r>
          </a:p>
        </p:txBody>
      </p:sp>
      <p:sp>
        <p:nvSpPr>
          <p:cNvPr id="23" name="Text Box 27">
            <a:extLst>
              <a:ext uri="{FF2B5EF4-FFF2-40B4-BE49-F238E27FC236}">
                <a16:creationId xmlns:a16="http://schemas.microsoft.com/office/drawing/2014/main" id="{075C667C-54D0-43FA-BE15-B6A296A4C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8000" y="54087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24" name="Text Box 24">
            <a:extLst>
              <a:ext uri="{FF2B5EF4-FFF2-40B4-BE49-F238E27FC236}">
                <a16:creationId xmlns:a16="http://schemas.microsoft.com/office/drawing/2014/main" id="{F73D522E-23AC-41DA-B6AE-BB9F55C22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000" y="1200084"/>
            <a:ext cx="7344000" cy="36671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CONTAJE</a:t>
            </a:r>
          </a:p>
        </p:txBody>
      </p:sp>
      <p:sp>
        <p:nvSpPr>
          <p:cNvPr id="25" name="AutoShape 23">
            <a:extLst>
              <a:ext uri="{FF2B5EF4-FFF2-40B4-BE49-F238E27FC236}">
                <a16:creationId xmlns:a16="http://schemas.microsoft.com/office/drawing/2014/main" id="{3CB1B6E3-F14E-4544-8D54-62EDAD33C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088" y="480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 </a:t>
            </a:r>
          </a:p>
        </p:txBody>
      </p:sp>
      <p:sp>
        <p:nvSpPr>
          <p:cNvPr id="26" name="Text Box 24">
            <a:extLst>
              <a:ext uri="{FF2B5EF4-FFF2-40B4-BE49-F238E27FC236}">
                <a16:creationId xmlns:a16="http://schemas.microsoft.com/office/drawing/2014/main" id="{E79CA929-C4F3-4E95-A4CD-B9E665C49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4088" y="1200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b="1" dirty="0">
                <a:solidFill>
                  <a:srgbClr val="002060"/>
                </a:solidFill>
                <a:latin typeface="Century Gothic" pitchFamily="-108" charset="0"/>
              </a:rPr>
              <a:t>ENVOLVENTE DE LOS EDIFICIOS</a:t>
            </a:r>
          </a:p>
        </p:txBody>
      </p:sp>
      <p:sp>
        <p:nvSpPr>
          <p:cNvPr id="27" name="AutoShape 26">
            <a:extLst>
              <a:ext uri="{FF2B5EF4-FFF2-40B4-BE49-F238E27FC236}">
                <a16:creationId xmlns:a16="http://schemas.microsoft.com/office/drawing/2014/main" id="{CE7E78CD-329E-460D-8E7D-5648580B2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088" y="660028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s-ES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</a:rPr>
              <a:t> </a:t>
            </a:r>
          </a:p>
        </p:txBody>
      </p:sp>
      <p:sp>
        <p:nvSpPr>
          <p:cNvPr id="28" name="Text Box 27">
            <a:extLst>
              <a:ext uri="{FF2B5EF4-FFF2-40B4-BE49-F238E27FC236}">
                <a16:creationId xmlns:a16="http://schemas.microsoft.com/office/drawing/2014/main" id="{1D0D383F-4082-4B26-B7E7-437DD25D1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4088" y="732028"/>
            <a:ext cx="6912000" cy="366713"/>
          </a:xfrm>
          <a:prstGeom prst="round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b="1" dirty="0">
                <a:solidFill>
                  <a:srgbClr val="002060"/>
                </a:solidFill>
                <a:latin typeface="Century Gothic" pitchFamily="-108" charset="0"/>
              </a:rPr>
              <a:t>CALDERAS INDIVIDUALES</a:t>
            </a:r>
          </a:p>
        </p:txBody>
      </p:sp>
    </p:spTree>
    <p:extLst>
      <p:ext uri="{BB962C8B-B14F-4D97-AF65-F5344CB8AC3E}">
        <p14:creationId xmlns:p14="http://schemas.microsoft.com/office/powerpoint/2010/main" val="36963839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12 Grupo"/>
          <p:cNvGrpSpPr>
            <a:grpSpLocks/>
          </p:cNvGrpSpPr>
          <p:nvPr/>
        </p:nvGrpSpPr>
        <p:grpSpPr bwMode="auto">
          <a:xfrm>
            <a:off x="1863384" y="4681617"/>
            <a:ext cx="1616075" cy="1035050"/>
            <a:chOff x="762000" y="3733800"/>
            <a:chExt cx="1664940" cy="1066800"/>
          </a:xfrm>
        </p:grpSpPr>
        <p:grpSp>
          <p:nvGrpSpPr>
            <p:cNvPr id="7" name="Group 9"/>
            <p:cNvGrpSpPr>
              <a:grpSpLocks/>
            </p:cNvGrpSpPr>
            <p:nvPr/>
          </p:nvGrpSpPr>
          <p:grpSpPr bwMode="auto">
            <a:xfrm>
              <a:off x="1108074" y="4000500"/>
              <a:ext cx="1015654" cy="800100"/>
              <a:chOff x="864" y="2016"/>
              <a:chExt cx="1584" cy="1056"/>
            </a:xfrm>
          </p:grpSpPr>
          <p:sp>
            <p:nvSpPr>
              <p:cNvPr id="14" name="Rectangle 2"/>
              <p:cNvSpPr>
                <a:spLocks noChangeArrowheads="1"/>
              </p:cNvSpPr>
              <p:nvPr/>
            </p:nvSpPr>
            <p:spPr bwMode="auto">
              <a:xfrm>
                <a:off x="960" y="2016"/>
                <a:ext cx="1392" cy="960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5" name="Rectangle 3"/>
              <p:cNvSpPr>
                <a:spLocks noChangeArrowheads="1"/>
              </p:cNvSpPr>
              <p:nvPr/>
            </p:nvSpPr>
            <p:spPr bwMode="auto">
              <a:xfrm>
                <a:off x="864" y="2064"/>
                <a:ext cx="96" cy="81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6" name="Rectangle 4"/>
              <p:cNvSpPr>
                <a:spLocks noChangeArrowheads="1"/>
              </p:cNvSpPr>
              <p:nvPr/>
            </p:nvSpPr>
            <p:spPr bwMode="auto">
              <a:xfrm>
                <a:off x="2352" y="2064"/>
                <a:ext cx="96" cy="384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7" name="Rectangle 5"/>
              <p:cNvSpPr>
                <a:spLocks noChangeArrowheads="1"/>
              </p:cNvSpPr>
              <p:nvPr/>
            </p:nvSpPr>
            <p:spPr bwMode="auto">
              <a:xfrm>
                <a:off x="912" y="2976"/>
                <a:ext cx="1488" cy="96"/>
              </a:xfrm>
              <a:prstGeom prst="rect">
                <a:avLst/>
              </a:prstGeom>
              <a:solidFill>
                <a:schemeClr val="accent1">
                  <a:alpha val="50195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762000" y="4356100"/>
              <a:ext cx="342900" cy="219075"/>
              <a:chOff x="864" y="3408"/>
              <a:chExt cx="480" cy="288"/>
            </a:xfrm>
          </p:grpSpPr>
          <p:sp>
            <p:nvSpPr>
              <p:cNvPr id="12" name="Oval 6"/>
              <p:cNvSpPr>
                <a:spLocks noChangeArrowheads="1"/>
              </p:cNvSpPr>
              <p:nvPr/>
            </p:nvSpPr>
            <p:spPr bwMode="auto">
              <a:xfrm>
                <a:off x="864" y="3408"/>
                <a:ext cx="288" cy="288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3" name="Rectangle 7"/>
              <p:cNvSpPr>
                <a:spLocks noChangeArrowheads="1"/>
              </p:cNvSpPr>
              <p:nvPr/>
            </p:nvSpPr>
            <p:spPr bwMode="auto">
              <a:xfrm>
                <a:off x="1008" y="3408"/>
                <a:ext cx="336" cy="14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9" name="Group 12"/>
            <p:cNvGrpSpPr>
              <a:grpSpLocks/>
            </p:cNvGrpSpPr>
            <p:nvPr/>
          </p:nvGrpSpPr>
          <p:grpSpPr bwMode="auto">
            <a:xfrm>
              <a:off x="2123728" y="3733800"/>
              <a:ext cx="303212" cy="533400"/>
              <a:chOff x="2256" y="1920"/>
              <a:chExt cx="336" cy="576"/>
            </a:xfrm>
          </p:grpSpPr>
          <p:sp>
            <p:nvSpPr>
              <p:cNvPr id="10" name="Rectangle 10"/>
              <p:cNvSpPr>
                <a:spLocks noChangeArrowheads="1"/>
              </p:cNvSpPr>
              <p:nvPr/>
            </p:nvSpPr>
            <p:spPr bwMode="auto">
              <a:xfrm>
                <a:off x="2256" y="2256"/>
                <a:ext cx="192" cy="144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1" name="Rectangle 11"/>
              <p:cNvSpPr>
                <a:spLocks noChangeArrowheads="1"/>
              </p:cNvSpPr>
              <p:nvPr/>
            </p:nvSpPr>
            <p:spPr bwMode="auto">
              <a:xfrm>
                <a:off x="2448" y="1920"/>
                <a:ext cx="144" cy="576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spcBef>
                    <a:spcPct val="0"/>
                  </a:spcBef>
                </a:pPr>
                <a:endParaRPr lang="es-ES" altLang="es-ES" sz="18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8" name="21 Grupo"/>
          <p:cNvGrpSpPr>
            <a:grpSpLocks/>
          </p:cNvGrpSpPr>
          <p:nvPr/>
        </p:nvGrpSpPr>
        <p:grpSpPr bwMode="auto">
          <a:xfrm>
            <a:off x="3888000" y="5240417"/>
            <a:ext cx="1368000" cy="139700"/>
            <a:chOff x="2987824" y="4280520"/>
            <a:chExt cx="1447800" cy="152400"/>
          </a:xfrm>
        </p:grpSpPr>
        <p:sp>
          <p:nvSpPr>
            <p:cNvPr id="19" name="Oval 65"/>
            <p:cNvSpPr>
              <a:spLocks noChangeArrowheads="1"/>
            </p:cNvSpPr>
            <p:nvPr/>
          </p:nvSpPr>
          <p:spPr bwMode="auto">
            <a:xfrm>
              <a:off x="2987824" y="4280520"/>
              <a:ext cx="19304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20" name="Rectangle 66"/>
            <p:cNvSpPr>
              <a:spLocks noChangeArrowheads="1"/>
            </p:cNvSpPr>
            <p:nvPr/>
          </p:nvSpPr>
          <p:spPr bwMode="auto">
            <a:xfrm>
              <a:off x="3084344" y="4280520"/>
              <a:ext cx="1254760" cy="15240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21" name="Oval 67"/>
            <p:cNvSpPr>
              <a:spLocks noChangeArrowheads="1"/>
            </p:cNvSpPr>
            <p:nvPr/>
          </p:nvSpPr>
          <p:spPr bwMode="auto">
            <a:xfrm>
              <a:off x="4242584" y="4280520"/>
              <a:ext cx="193040" cy="1524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2" name="26 Grupo"/>
          <p:cNvGrpSpPr>
            <a:grpSpLocks/>
          </p:cNvGrpSpPr>
          <p:nvPr/>
        </p:nvGrpSpPr>
        <p:grpSpPr bwMode="auto">
          <a:xfrm>
            <a:off x="3528000" y="5545217"/>
            <a:ext cx="1980000" cy="141288"/>
            <a:chOff x="3341440" y="5356448"/>
            <a:chExt cx="1447800" cy="152400"/>
          </a:xfrm>
        </p:grpSpPr>
        <p:sp>
          <p:nvSpPr>
            <p:cNvPr id="23" name="Oval 70"/>
            <p:cNvSpPr>
              <a:spLocks noChangeArrowheads="1"/>
            </p:cNvSpPr>
            <p:nvPr/>
          </p:nvSpPr>
          <p:spPr bwMode="auto">
            <a:xfrm>
              <a:off x="3341440" y="5356448"/>
              <a:ext cx="193040" cy="152400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solidFill>
                  <a:srgbClr val="00206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" name="Rectangle 71"/>
            <p:cNvSpPr>
              <a:spLocks noChangeArrowheads="1"/>
            </p:cNvSpPr>
            <p:nvPr/>
          </p:nvSpPr>
          <p:spPr bwMode="auto">
            <a:xfrm>
              <a:off x="3437960" y="5356448"/>
              <a:ext cx="1254760" cy="152400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solidFill>
                  <a:srgbClr val="00206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5" name="Oval 72"/>
            <p:cNvSpPr>
              <a:spLocks noChangeArrowheads="1"/>
            </p:cNvSpPr>
            <p:nvPr/>
          </p:nvSpPr>
          <p:spPr bwMode="auto">
            <a:xfrm>
              <a:off x="4596200" y="5356448"/>
              <a:ext cx="193040" cy="152400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solidFill>
                  <a:srgbClr val="002060"/>
                </a:solidFill>
                <a:latin typeface="Arial" panose="020B0604020202020204" pitchFamily="34" charset="0"/>
              </a:endParaRPr>
            </a:p>
          </p:txBody>
        </p:sp>
      </p:grpSp>
      <p:cxnSp>
        <p:nvCxnSpPr>
          <p:cNvPr id="26" name="11 Conector recto"/>
          <p:cNvCxnSpPr/>
          <p:nvPr/>
        </p:nvCxnSpPr>
        <p:spPr bwMode="auto">
          <a:xfrm flipV="1">
            <a:off x="2422184" y="4006930"/>
            <a:ext cx="0" cy="944562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12 Conector recto"/>
          <p:cNvCxnSpPr/>
          <p:nvPr/>
        </p:nvCxnSpPr>
        <p:spPr bwMode="auto">
          <a:xfrm flipV="1">
            <a:off x="4024544" y="4006930"/>
            <a:ext cx="0" cy="1260475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13 Conector recto"/>
          <p:cNvCxnSpPr/>
          <p:nvPr/>
        </p:nvCxnSpPr>
        <p:spPr bwMode="auto">
          <a:xfrm>
            <a:off x="2388847" y="4006930"/>
            <a:ext cx="1656000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14 Conector recto"/>
          <p:cNvCxnSpPr/>
          <p:nvPr/>
        </p:nvCxnSpPr>
        <p:spPr bwMode="auto">
          <a:xfrm flipV="1">
            <a:off x="2947647" y="4252992"/>
            <a:ext cx="0" cy="69850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15 Conector recto"/>
          <p:cNvCxnSpPr/>
          <p:nvPr/>
        </p:nvCxnSpPr>
        <p:spPr bwMode="auto">
          <a:xfrm flipV="1">
            <a:off x="3710219" y="4252992"/>
            <a:ext cx="0" cy="1292225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16 Conector recto"/>
          <p:cNvCxnSpPr/>
          <p:nvPr/>
        </p:nvCxnSpPr>
        <p:spPr bwMode="auto">
          <a:xfrm>
            <a:off x="2912722" y="4262517"/>
            <a:ext cx="82800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17 Conector recto"/>
          <p:cNvCxnSpPr/>
          <p:nvPr/>
        </p:nvCxnSpPr>
        <p:spPr bwMode="auto">
          <a:xfrm flipV="1">
            <a:off x="4540035" y="1106567"/>
            <a:ext cx="0" cy="4160838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19 Conector recto"/>
          <p:cNvCxnSpPr/>
          <p:nvPr/>
        </p:nvCxnSpPr>
        <p:spPr bwMode="auto">
          <a:xfrm flipV="1">
            <a:off x="5059838" y="3958112"/>
            <a:ext cx="0" cy="133200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20 Conector recto"/>
          <p:cNvCxnSpPr/>
          <p:nvPr/>
        </p:nvCxnSpPr>
        <p:spPr bwMode="auto">
          <a:xfrm>
            <a:off x="5035069" y="4006930"/>
            <a:ext cx="576000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21 Conector recto"/>
          <p:cNvCxnSpPr/>
          <p:nvPr/>
        </p:nvCxnSpPr>
        <p:spPr bwMode="auto">
          <a:xfrm>
            <a:off x="5314469" y="4602242"/>
            <a:ext cx="28800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22 Conector recto"/>
          <p:cNvCxnSpPr/>
          <p:nvPr/>
        </p:nvCxnSpPr>
        <p:spPr bwMode="auto">
          <a:xfrm flipV="1">
            <a:off x="5349394" y="4610180"/>
            <a:ext cx="0" cy="944562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23 Conector recto"/>
          <p:cNvCxnSpPr/>
          <p:nvPr/>
        </p:nvCxnSpPr>
        <p:spPr bwMode="auto">
          <a:xfrm>
            <a:off x="5951314" y="4006930"/>
            <a:ext cx="350838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24 Conector recto"/>
          <p:cNvCxnSpPr/>
          <p:nvPr/>
        </p:nvCxnSpPr>
        <p:spPr bwMode="auto">
          <a:xfrm>
            <a:off x="5951314" y="4602242"/>
            <a:ext cx="350838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25 Conector recto"/>
          <p:cNvCxnSpPr/>
          <p:nvPr/>
        </p:nvCxnSpPr>
        <p:spPr bwMode="auto">
          <a:xfrm flipV="1">
            <a:off x="4749585" y="1106567"/>
            <a:ext cx="0" cy="401955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27 Conector recto"/>
          <p:cNvCxnSpPr/>
          <p:nvPr/>
        </p:nvCxnSpPr>
        <p:spPr bwMode="auto">
          <a:xfrm flipV="1">
            <a:off x="6605057" y="1106567"/>
            <a:ext cx="0" cy="2586038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28 Conector recto"/>
          <p:cNvCxnSpPr/>
          <p:nvPr/>
        </p:nvCxnSpPr>
        <p:spPr bwMode="auto">
          <a:xfrm flipV="1">
            <a:off x="7131669" y="1106567"/>
            <a:ext cx="0" cy="302400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29 Conector recto"/>
          <p:cNvCxnSpPr/>
          <p:nvPr/>
        </p:nvCxnSpPr>
        <p:spPr bwMode="auto">
          <a:xfrm>
            <a:off x="6961570" y="4102113"/>
            <a:ext cx="20955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30 Conector recto"/>
          <p:cNvCxnSpPr/>
          <p:nvPr/>
        </p:nvCxnSpPr>
        <p:spPr bwMode="auto">
          <a:xfrm flipV="1">
            <a:off x="7380312" y="3202113"/>
            <a:ext cx="0" cy="140400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31 Conector recto"/>
          <p:cNvCxnSpPr/>
          <p:nvPr/>
        </p:nvCxnSpPr>
        <p:spPr bwMode="auto">
          <a:xfrm>
            <a:off x="8417766" y="4881642"/>
            <a:ext cx="523875" cy="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32 Conector recto"/>
          <p:cNvCxnSpPr/>
          <p:nvPr/>
        </p:nvCxnSpPr>
        <p:spPr bwMode="auto">
          <a:xfrm>
            <a:off x="1479209" y="5589667"/>
            <a:ext cx="508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" name="Group 233"/>
          <p:cNvGrpSpPr>
            <a:grpSpLocks/>
          </p:cNvGrpSpPr>
          <p:nvPr/>
        </p:nvGrpSpPr>
        <p:grpSpPr bwMode="auto">
          <a:xfrm>
            <a:off x="1655422" y="5492830"/>
            <a:ext cx="174625" cy="174625"/>
            <a:chOff x="4944" y="1248"/>
            <a:chExt cx="240" cy="288"/>
          </a:xfrm>
        </p:grpSpPr>
        <p:sp>
          <p:nvSpPr>
            <p:cNvPr id="47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48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49" name="34 Conector recto"/>
          <p:cNvCxnSpPr/>
          <p:nvPr/>
        </p:nvCxnSpPr>
        <p:spPr bwMode="auto">
          <a:xfrm flipV="1">
            <a:off x="1969747" y="5492830"/>
            <a:ext cx="0" cy="1047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89 Grupo"/>
          <p:cNvGrpSpPr>
            <a:grpSpLocks/>
          </p:cNvGrpSpPr>
          <p:nvPr/>
        </p:nvGrpSpPr>
        <p:grpSpPr bwMode="auto">
          <a:xfrm>
            <a:off x="3605444" y="4462542"/>
            <a:ext cx="209550" cy="209550"/>
            <a:chOff x="6948264" y="5733256"/>
            <a:chExt cx="216000" cy="216000"/>
          </a:xfrm>
        </p:grpSpPr>
        <p:sp>
          <p:nvSpPr>
            <p:cNvPr id="51" name="167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52" name="88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3" name="90 Grupo"/>
          <p:cNvGrpSpPr>
            <a:grpSpLocks/>
          </p:cNvGrpSpPr>
          <p:nvPr/>
        </p:nvGrpSpPr>
        <p:grpSpPr bwMode="auto">
          <a:xfrm>
            <a:off x="4428000" y="4427617"/>
            <a:ext cx="209550" cy="209550"/>
            <a:chOff x="6948264" y="5733256"/>
            <a:chExt cx="216000" cy="216000"/>
          </a:xfrm>
        </p:grpSpPr>
        <p:sp>
          <p:nvSpPr>
            <p:cNvPr id="54" name="91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55" name="92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6" name="96 Grupo"/>
          <p:cNvGrpSpPr>
            <a:grpSpLocks/>
          </p:cNvGrpSpPr>
          <p:nvPr/>
        </p:nvGrpSpPr>
        <p:grpSpPr bwMode="auto">
          <a:xfrm>
            <a:off x="4950301" y="4426113"/>
            <a:ext cx="209550" cy="209550"/>
            <a:chOff x="6948264" y="5733256"/>
            <a:chExt cx="216000" cy="216000"/>
          </a:xfrm>
        </p:grpSpPr>
        <p:sp>
          <p:nvSpPr>
            <p:cNvPr id="57" name="161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58" name="98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9" name="99 Grupo"/>
          <p:cNvGrpSpPr>
            <a:grpSpLocks/>
          </p:cNvGrpSpPr>
          <p:nvPr/>
        </p:nvGrpSpPr>
        <p:grpSpPr bwMode="auto">
          <a:xfrm rot="10800000">
            <a:off x="7026894" y="3552905"/>
            <a:ext cx="209550" cy="209550"/>
            <a:chOff x="6948264" y="5733256"/>
            <a:chExt cx="216000" cy="216000"/>
          </a:xfrm>
        </p:grpSpPr>
        <p:sp>
          <p:nvSpPr>
            <p:cNvPr id="60" name="159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61" name="101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2" name="Group 233"/>
          <p:cNvGrpSpPr>
            <a:grpSpLocks/>
          </p:cNvGrpSpPr>
          <p:nvPr/>
        </p:nvGrpSpPr>
        <p:grpSpPr bwMode="auto">
          <a:xfrm>
            <a:off x="3621319" y="4846717"/>
            <a:ext cx="174625" cy="174625"/>
            <a:chOff x="4944" y="1248"/>
            <a:chExt cx="240" cy="288"/>
          </a:xfrm>
        </p:grpSpPr>
        <p:sp>
          <p:nvSpPr>
            <p:cNvPr id="63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64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5" name="Group 233"/>
          <p:cNvGrpSpPr>
            <a:grpSpLocks/>
          </p:cNvGrpSpPr>
          <p:nvPr/>
        </p:nvGrpSpPr>
        <p:grpSpPr bwMode="auto">
          <a:xfrm>
            <a:off x="5274782" y="4846717"/>
            <a:ext cx="173037" cy="174625"/>
            <a:chOff x="4944" y="1248"/>
            <a:chExt cx="240" cy="288"/>
          </a:xfrm>
        </p:grpSpPr>
        <p:sp>
          <p:nvSpPr>
            <p:cNvPr id="66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67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8" name="Group 233"/>
          <p:cNvGrpSpPr>
            <a:grpSpLocks/>
          </p:cNvGrpSpPr>
          <p:nvPr/>
        </p:nvGrpSpPr>
        <p:grpSpPr bwMode="auto">
          <a:xfrm>
            <a:off x="7056000" y="3166113"/>
            <a:ext cx="174625" cy="173038"/>
            <a:chOff x="4944" y="1248"/>
            <a:chExt cx="240" cy="288"/>
          </a:xfrm>
        </p:grpSpPr>
        <p:sp>
          <p:nvSpPr>
            <p:cNvPr id="69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70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71" name="46 Conector recto"/>
          <p:cNvCxnSpPr/>
          <p:nvPr/>
        </p:nvCxnSpPr>
        <p:spPr bwMode="auto">
          <a:xfrm flipV="1">
            <a:off x="4749585" y="5440442"/>
            <a:ext cx="0" cy="104775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2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380064" y="1106567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506939" y="1106567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1633814" y="1106567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380064" y="2120980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506939" y="2120980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" name="Picture 2" descr="RAD HF BITUBO"/>
          <p:cNvPicPr>
            <a:picLocks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1633814" y="2120980"/>
            <a:ext cx="5238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0" name="66 Conector recto"/>
          <p:cNvCxnSpPr/>
          <p:nvPr/>
        </p:nvCxnSpPr>
        <p:spPr bwMode="auto">
          <a:xfrm>
            <a:off x="1597300" y="2714705"/>
            <a:ext cx="2916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67 Conector recto"/>
          <p:cNvCxnSpPr/>
          <p:nvPr/>
        </p:nvCxnSpPr>
        <p:spPr bwMode="auto">
          <a:xfrm flipV="1">
            <a:off x="1597301" y="2155905"/>
            <a:ext cx="0" cy="5760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68 Conector recto"/>
          <p:cNvCxnSpPr/>
          <p:nvPr/>
        </p:nvCxnSpPr>
        <p:spPr bwMode="auto">
          <a:xfrm flipV="1">
            <a:off x="2472014" y="2155905"/>
            <a:ext cx="0" cy="5588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69 Conector recto"/>
          <p:cNvCxnSpPr/>
          <p:nvPr/>
        </p:nvCxnSpPr>
        <p:spPr bwMode="auto">
          <a:xfrm flipV="1">
            <a:off x="3345139" y="2155905"/>
            <a:ext cx="0" cy="5588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70 Conector recto"/>
          <p:cNvCxnSpPr/>
          <p:nvPr/>
        </p:nvCxnSpPr>
        <p:spPr bwMode="auto">
          <a:xfrm>
            <a:off x="2192614" y="2862342"/>
            <a:ext cx="2166937" cy="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5" name="Group 233"/>
          <p:cNvGrpSpPr>
            <a:grpSpLocks/>
          </p:cNvGrpSpPr>
          <p:nvPr/>
        </p:nvGrpSpPr>
        <p:grpSpPr bwMode="auto">
          <a:xfrm>
            <a:off x="4045226" y="2759155"/>
            <a:ext cx="173038" cy="174625"/>
            <a:chOff x="4944" y="1248"/>
            <a:chExt cx="240" cy="288"/>
          </a:xfrm>
        </p:grpSpPr>
        <p:sp>
          <p:nvSpPr>
            <p:cNvPr id="96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97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98" name="72 Conector recto"/>
          <p:cNvCxnSpPr/>
          <p:nvPr/>
        </p:nvCxnSpPr>
        <p:spPr bwMode="auto">
          <a:xfrm flipV="1">
            <a:off x="2192614" y="2575005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73 Conector recto"/>
          <p:cNvCxnSpPr/>
          <p:nvPr/>
        </p:nvCxnSpPr>
        <p:spPr bwMode="auto">
          <a:xfrm flipV="1">
            <a:off x="2192614" y="2767092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74 Conector recto"/>
          <p:cNvCxnSpPr/>
          <p:nvPr/>
        </p:nvCxnSpPr>
        <p:spPr bwMode="auto">
          <a:xfrm flipV="1">
            <a:off x="3065739" y="2575005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75 Conector recto"/>
          <p:cNvCxnSpPr/>
          <p:nvPr/>
        </p:nvCxnSpPr>
        <p:spPr bwMode="auto">
          <a:xfrm flipV="1">
            <a:off x="3065739" y="2759155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76 Conector recto"/>
          <p:cNvCxnSpPr/>
          <p:nvPr/>
        </p:nvCxnSpPr>
        <p:spPr bwMode="auto">
          <a:xfrm flipV="1">
            <a:off x="3940451" y="2575005"/>
            <a:ext cx="0" cy="6985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77 Conector recto"/>
          <p:cNvCxnSpPr/>
          <p:nvPr/>
        </p:nvCxnSpPr>
        <p:spPr bwMode="auto">
          <a:xfrm flipV="1">
            <a:off x="3940451" y="2759155"/>
            <a:ext cx="0" cy="104775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78 Conector recto"/>
          <p:cNvCxnSpPr/>
          <p:nvPr/>
        </p:nvCxnSpPr>
        <p:spPr bwMode="auto">
          <a:xfrm>
            <a:off x="4644810" y="2862342"/>
            <a:ext cx="104775" cy="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79 Conector recto"/>
          <p:cNvCxnSpPr/>
          <p:nvPr/>
        </p:nvCxnSpPr>
        <p:spPr bwMode="auto">
          <a:xfrm>
            <a:off x="4644810" y="1847930"/>
            <a:ext cx="104775" cy="0"/>
          </a:xfrm>
          <a:prstGeom prst="line">
            <a:avLst/>
          </a:prstGeom>
          <a:ln w="381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179 Triángulo isósceles"/>
          <p:cNvSpPr>
            <a:spLocks noChangeArrowheads="1"/>
          </p:cNvSpPr>
          <p:nvPr/>
        </p:nvSpPr>
        <p:spPr bwMode="auto">
          <a:xfrm>
            <a:off x="5836707" y="1106567"/>
            <a:ext cx="174625" cy="1746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38100" algn="ctr">
            <a:solidFill>
              <a:srgbClr val="00206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cxnSp>
        <p:nvCxnSpPr>
          <p:cNvPr id="107" name="180 Conector recto"/>
          <p:cNvCxnSpPr>
            <a:cxnSpLocks noChangeShapeType="1"/>
          </p:cNvCxnSpPr>
          <p:nvPr/>
        </p:nvCxnSpPr>
        <p:spPr bwMode="auto">
          <a:xfrm>
            <a:off x="5906557" y="1106567"/>
            <a:ext cx="6985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8" name="Group 233"/>
          <p:cNvGrpSpPr>
            <a:grpSpLocks/>
          </p:cNvGrpSpPr>
          <p:nvPr/>
        </p:nvGrpSpPr>
        <p:grpSpPr bwMode="auto">
          <a:xfrm>
            <a:off x="6255807" y="1001792"/>
            <a:ext cx="174625" cy="174625"/>
            <a:chOff x="4944" y="1248"/>
            <a:chExt cx="240" cy="288"/>
          </a:xfrm>
        </p:grpSpPr>
        <p:sp>
          <p:nvSpPr>
            <p:cNvPr id="109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600">
                <a:latin typeface="Arial" panose="020B0604020202020204" pitchFamily="34" charset="0"/>
              </a:endParaRPr>
            </a:p>
          </p:txBody>
        </p:sp>
        <p:sp>
          <p:nvSpPr>
            <p:cNvPr id="110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600">
                <a:latin typeface="Arial" panose="020B0604020202020204" pitchFamily="34" charset="0"/>
              </a:endParaRPr>
            </a:p>
          </p:txBody>
        </p:sp>
      </p:grpSp>
      <p:sp>
        <p:nvSpPr>
          <p:cNvPr id="111" name="184 Triángulo isósceles"/>
          <p:cNvSpPr>
            <a:spLocks noChangeArrowheads="1"/>
          </p:cNvSpPr>
          <p:nvPr/>
        </p:nvSpPr>
        <p:spPr bwMode="auto">
          <a:xfrm>
            <a:off x="5836707" y="2154317"/>
            <a:ext cx="174625" cy="176213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38100" algn="ctr">
            <a:solidFill>
              <a:srgbClr val="00206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cxnSp>
        <p:nvCxnSpPr>
          <p:cNvPr id="112" name="185 Conector recto"/>
          <p:cNvCxnSpPr>
            <a:cxnSpLocks noChangeShapeType="1"/>
          </p:cNvCxnSpPr>
          <p:nvPr/>
        </p:nvCxnSpPr>
        <p:spPr bwMode="auto">
          <a:xfrm>
            <a:off x="5906557" y="2154317"/>
            <a:ext cx="698500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3" name="Rectangle 230"/>
          <p:cNvSpPr>
            <a:spLocks noChangeArrowheads="1"/>
          </p:cNvSpPr>
          <p:nvPr/>
        </p:nvSpPr>
        <p:spPr bwMode="auto">
          <a:xfrm>
            <a:off x="6255807" y="2049542"/>
            <a:ext cx="174625" cy="176213"/>
          </a:xfrm>
          <a:prstGeom prst="rect">
            <a:avLst/>
          </a:prstGeom>
          <a:solidFill>
            <a:srgbClr val="0080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sp>
        <p:nvSpPr>
          <p:cNvPr id="114" name="AutoShape 231"/>
          <p:cNvSpPr>
            <a:spLocks noChangeArrowheads="1"/>
          </p:cNvSpPr>
          <p:nvPr/>
        </p:nvSpPr>
        <p:spPr bwMode="auto">
          <a:xfrm flipH="1">
            <a:off x="6255807" y="2049542"/>
            <a:ext cx="174625" cy="176213"/>
          </a:xfrm>
          <a:prstGeom prst="rtTriangle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grpSp>
        <p:nvGrpSpPr>
          <p:cNvPr id="115" name="Group 19"/>
          <p:cNvGrpSpPr>
            <a:grpSpLocks/>
          </p:cNvGrpSpPr>
          <p:nvPr/>
        </p:nvGrpSpPr>
        <p:grpSpPr bwMode="auto">
          <a:xfrm>
            <a:off x="6295802" y="3692605"/>
            <a:ext cx="648000" cy="1260000"/>
            <a:chOff x="3648" y="1728"/>
            <a:chExt cx="480" cy="960"/>
          </a:xfrm>
        </p:grpSpPr>
        <p:sp>
          <p:nvSpPr>
            <p:cNvPr id="116" name="Oval 14"/>
            <p:cNvSpPr>
              <a:spLocks noChangeArrowheads="1"/>
            </p:cNvSpPr>
            <p:nvPr/>
          </p:nvSpPr>
          <p:spPr bwMode="auto">
            <a:xfrm>
              <a:off x="3648" y="1728"/>
              <a:ext cx="480" cy="28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17" name="Oval 15"/>
            <p:cNvSpPr>
              <a:spLocks noChangeArrowheads="1"/>
            </p:cNvSpPr>
            <p:nvPr/>
          </p:nvSpPr>
          <p:spPr bwMode="auto">
            <a:xfrm>
              <a:off x="3648" y="2400"/>
              <a:ext cx="480" cy="28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18" name="Rectangle 18"/>
            <p:cNvSpPr>
              <a:spLocks noChangeArrowheads="1"/>
            </p:cNvSpPr>
            <p:nvPr/>
          </p:nvSpPr>
          <p:spPr bwMode="auto">
            <a:xfrm>
              <a:off x="3648" y="1872"/>
              <a:ext cx="480" cy="672"/>
            </a:xfrm>
            <a:prstGeom prst="rect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19" name="Group 199"/>
          <p:cNvGrpSpPr>
            <a:grpSpLocks/>
          </p:cNvGrpSpPr>
          <p:nvPr/>
        </p:nvGrpSpPr>
        <p:grpSpPr bwMode="auto">
          <a:xfrm>
            <a:off x="5568727" y="3938667"/>
            <a:ext cx="446087" cy="715963"/>
            <a:chOff x="2926" y="2496"/>
            <a:chExt cx="290" cy="576"/>
          </a:xfrm>
        </p:grpSpPr>
        <p:sp>
          <p:nvSpPr>
            <p:cNvPr id="120" name="Rectangle 23"/>
            <p:cNvSpPr>
              <a:spLocks noChangeArrowheads="1"/>
            </p:cNvSpPr>
            <p:nvPr/>
          </p:nvSpPr>
          <p:spPr bwMode="auto">
            <a:xfrm>
              <a:off x="2976" y="2496"/>
              <a:ext cx="4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21" name="Rectangle 24"/>
            <p:cNvSpPr>
              <a:spLocks noChangeArrowheads="1"/>
            </p:cNvSpPr>
            <p:nvPr/>
          </p:nvSpPr>
          <p:spPr bwMode="auto">
            <a:xfrm>
              <a:off x="3120" y="2496"/>
              <a:ext cx="4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22" name="Freeform 26"/>
            <p:cNvSpPr>
              <a:spLocks/>
            </p:cNvSpPr>
            <p:nvPr/>
          </p:nvSpPr>
          <p:spPr bwMode="auto">
            <a:xfrm>
              <a:off x="3024" y="2526"/>
              <a:ext cx="96" cy="258"/>
            </a:xfrm>
            <a:custGeom>
              <a:avLst/>
              <a:gdLst>
                <a:gd name="T0" fmla="*/ 0 w 96"/>
                <a:gd name="T1" fmla="*/ 0 h 258"/>
                <a:gd name="T2" fmla="*/ 88 w 96"/>
                <a:gd name="T3" fmla="*/ 258 h 258"/>
                <a:gd name="T4" fmla="*/ 96 w 96"/>
                <a:gd name="T5" fmla="*/ 258 h 258"/>
                <a:gd name="T6" fmla="*/ 0 60000 65536"/>
                <a:gd name="T7" fmla="*/ 0 60000 65536"/>
                <a:gd name="T8" fmla="*/ 0 60000 65536"/>
                <a:gd name="T9" fmla="*/ 0 w 96"/>
                <a:gd name="T10" fmla="*/ 0 h 258"/>
                <a:gd name="T11" fmla="*/ 96 w 96"/>
                <a:gd name="T12" fmla="*/ 258 h 2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" h="258">
                  <a:moveTo>
                    <a:pt x="0" y="0"/>
                  </a:moveTo>
                  <a:lnTo>
                    <a:pt x="88" y="258"/>
                  </a:lnTo>
                  <a:lnTo>
                    <a:pt x="96" y="258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23" name="Freeform 27"/>
            <p:cNvSpPr>
              <a:spLocks/>
            </p:cNvSpPr>
            <p:nvPr/>
          </p:nvSpPr>
          <p:spPr bwMode="auto">
            <a:xfrm>
              <a:off x="3030" y="2782"/>
              <a:ext cx="82" cy="256"/>
            </a:xfrm>
            <a:custGeom>
              <a:avLst/>
              <a:gdLst>
                <a:gd name="T0" fmla="*/ 82 w 82"/>
                <a:gd name="T1" fmla="*/ 0 h 256"/>
                <a:gd name="T2" fmla="*/ 0 w 82"/>
                <a:gd name="T3" fmla="*/ 256 h 256"/>
                <a:gd name="T4" fmla="*/ 0 60000 65536"/>
                <a:gd name="T5" fmla="*/ 0 60000 65536"/>
                <a:gd name="T6" fmla="*/ 0 w 82"/>
                <a:gd name="T7" fmla="*/ 0 h 256"/>
                <a:gd name="T8" fmla="*/ 82 w 82"/>
                <a:gd name="T9" fmla="*/ 256 h 25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2" h="256">
                  <a:moveTo>
                    <a:pt x="82" y="0"/>
                  </a:moveTo>
                  <a:lnTo>
                    <a:pt x="0" y="256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24" name="Freeform 28"/>
            <p:cNvSpPr>
              <a:spLocks/>
            </p:cNvSpPr>
            <p:nvPr/>
          </p:nvSpPr>
          <p:spPr bwMode="auto">
            <a:xfrm>
              <a:off x="3032" y="2530"/>
              <a:ext cx="86" cy="256"/>
            </a:xfrm>
            <a:custGeom>
              <a:avLst/>
              <a:gdLst>
                <a:gd name="T0" fmla="*/ 86 w 86"/>
                <a:gd name="T1" fmla="*/ 0 h 256"/>
                <a:gd name="T2" fmla="*/ 0 w 86"/>
                <a:gd name="T3" fmla="*/ 256 h 256"/>
                <a:gd name="T4" fmla="*/ 4 w 86"/>
                <a:gd name="T5" fmla="*/ 252 h 256"/>
                <a:gd name="T6" fmla="*/ 0 60000 65536"/>
                <a:gd name="T7" fmla="*/ 0 60000 65536"/>
                <a:gd name="T8" fmla="*/ 0 60000 65536"/>
                <a:gd name="T9" fmla="*/ 0 w 86"/>
                <a:gd name="T10" fmla="*/ 0 h 256"/>
                <a:gd name="T11" fmla="*/ 86 w 86"/>
                <a:gd name="T12" fmla="*/ 256 h 2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" h="256">
                  <a:moveTo>
                    <a:pt x="86" y="0"/>
                  </a:moveTo>
                  <a:lnTo>
                    <a:pt x="0" y="256"/>
                  </a:lnTo>
                  <a:lnTo>
                    <a:pt x="4" y="252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25" name="Freeform 29"/>
            <p:cNvSpPr>
              <a:spLocks/>
            </p:cNvSpPr>
            <p:nvPr/>
          </p:nvSpPr>
          <p:spPr bwMode="auto">
            <a:xfrm>
              <a:off x="3032" y="2786"/>
              <a:ext cx="86" cy="250"/>
            </a:xfrm>
            <a:custGeom>
              <a:avLst/>
              <a:gdLst>
                <a:gd name="T0" fmla="*/ 0 w 86"/>
                <a:gd name="T1" fmla="*/ 0 h 250"/>
                <a:gd name="T2" fmla="*/ 86 w 86"/>
                <a:gd name="T3" fmla="*/ 250 h 250"/>
                <a:gd name="T4" fmla="*/ 0 60000 65536"/>
                <a:gd name="T5" fmla="*/ 0 60000 65536"/>
                <a:gd name="T6" fmla="*/ 0 w 86"/>
                <a:gd name="T7" fmla="*/ 0 h 250"/>
                <a:gd name="T8" fmla="*/ 86 w 86"/>
                <a:gd name="T9" fmla="*/ 250 h 2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6" h="250">
                  <a:moveTo>
                    <a:pt x="0" y="0"/>
                  </a:moveTo>
                  <a:lnTo>
                    <a:pt x="86" y="25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26" name="Line 35"/>
            <p:cNvSpPr>
              <a:spLocks noChangeShapeType="1"/>
            </p:cNvSpPr>
            <p:nvPr/>
          </p:nvSpPr>
          <p:spPr bwMode="auto">
            <a:xfrm>
              <a:off x="3168" y="2544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27" name="Freeform 36"/>
            <p:cNvSpPr>
              <a:spLocks/>
            </p:cNvSpPr>
            <p:nvPr/>
          </p:nvSpPr>
          <p:spPr bwMode="auto">
            <a:xfrm>
              <a:off x="3108" y="2546"/>
              <a:ext cx="108" cy="1"/>
            </a:xfrm>
            <a:custGeom>
              <a:avLst/>
              <a:gdLst>
                <a:gd name="T0" fmla="*/ 0 w 108"/>
                <a:gd name="T1" fmla="*/ 0 h 1"/>
                <a:gd name="T2" fmla="*/ 108 w 108"/>
                <a:gd name="T3" fmla="*/ 0 h 1"/>
                <a:gd name="T4" fmla="*/ 0 60000 65536"/>
                <a:gd name="T5" fmla="*/ 0 60000 65536"/>
                <a:gd name="T6" fmla="*/ 0 w 108"/>
                <a:gd name="T7" fmla="*/ 0 h 1"/>
                <a:gd name="T8" fmla="*/ 108 w 108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8" h="1">
                  <a:moveTo>
                    <a:pt x="0" y="0"/>
                  </a:moveTo>
                  <a:lnTo>
                    <a:pt x="108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28" name="Freeform 37"/>
            <p:cNvSpPr>
              <a:spLocks/>
            </p:cNvSpPr>
            <p:nvPr/>
          </p:nvSpPr>
          <p:spPr bwMode="auto">
            <a:xfrm>
              <a:off x="3110" y="3024"/>
              <a:ext cx="104" cy="1"/>
            </a:xfrm>
            <a:custGeom>
              <a:avLst/>
              <a:gdLst>
                <a:gd name="T0" fmla="*/ 0 w 104"/>
                <a:gd name="T1" fmla="*/ 0 h 1"/>
                <a:gd name="T2" fmla="*/ 104 w 104"/>
                <a:gd name="T3" fmla="*/ 0 h 1"/>
                <a:gd name="T4" fmla="*/ 0 60000 65536"/>
                <a:gd name="T5" fmla="*/ 0 60000 65536"/>
                <a:gd name="T6" fmla="*/ 0 w 104"/>
                <a:gd name="T7" fmla="*/ 0 h 1"/>
                <a:gd name="T8" fmla="*/ 104 w 104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4" h="1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2926" y="2542"/>
              <a:ext cx="108" cy="2"/>
            </a:xfrm>
            <a:custGeom>
              <a:avLst/>
              <a:gdLst>
                <a:gd name="T0" fmla="*/ 0 w 108"/>
                <a:gd name="T1" fmla="*/ 2 h 2"/>
                <a:gd name="T2" fmla="*/ 108 w 108"/>
                <a:gd name="T3" fmla="*/ 0 h 2"/>
                <a:gd name="T4" fmla="*/ 0 60000 65536"/>
                <a:gd name="T5" fmla="*/ 0 60000 65536"/>
                <a:gd name="T6" fmla="*/ 0 w 108"/>
                <a:gd name="T7" fmla="*/ 0 h 2"/>
                <a:gd name="T8" fmla="*/ 108 w 108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8" h="2">
                  <a:moveTo>
                    <a:pt x="0" y="2"/>
                  </a:moveTo>
                  <a:lnTo>
                    <a:pt x="108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30" name="Freeform 39"/>
            <p:cNvSpPr>
              <a:spLocks/>
            </p:cNvSpPr>
            <p:nvPr/>
          </p:nvSpPr>
          <p:spPr bwMode="auto">
            <a:xfrm>
              <a:off x="2926" y="3024"/>
              <a:ext cx="112" cy="2"/>
            </a:xfrm>
            <a:custGeom>
              <a:avLst/>
              <a:gdLst>
                <a:gd name="T0" fmla="*/ 0 w 112"/>
                <a:gd name="T1" fmla="*/ 2 h 2"/>
                <a:gd name="T2" fmla="*/ 112 w 112"/>
                <a:gd name="T3" fmla="*/ 0 h 2"/>
                <a:gd name="T4" fmla="*/ 0 60000 65536"/>
                <a:gd name="T5" fmla="*/ 0 60000 65536"/>
                <a:gd name="T6" fmla="*/ 0 w 112"/>
                <a:gd name="T7" fmla="*/ 0 h 2"/>
                <a:gd name="T8" fmla="*/ 112 w 112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2" h="2">
                  <a:moveTo>
                    <a:pt x="0" y="2"/>
                  </a:moveTo>
                  <a:lnTo>
                    <a:pt x="112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</p:grpSp>
      <p:cxnSp>
        <p:nvCxnSpPr>
          <p:cNvPr id="132" name="104 Conector recto de flecha"/>
          <p:cNvCxnSpPr/>
          <p:nvPr/>
        </p:nvCxnSpPr>
        <p:spPr bwMode="auto">
          <a:xfrm flipV="1">
            <a:off x="3219682" y="4959430"/>
            <a:ext cx="349250" cy="909637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105 Conector recto de flecha"/>
          <p:cNvCxnSpPr/>
          <p:nvPr/>
        </p:nvCxnSpPr>
        <p:spPr bwMode="auto">
          <a:xfrm flipH="1" flipV="1">
            <a:off x="1830047" y="5667455"/>
            <a:ext cx="349250" cy="201612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190 CuadroTexto"/>
          <p:cNvSpPr txBox="1">
            <a:spLocks noChangeArrowheads="1"/>
          </p:cNvSpPr>
          <p:nvPr/>
        </p:nvSpPr>
        <p:spPr bwMode="auto">
          <a:xfrm>
            <a:off x="3366747" y="5824617"/>
            <a:ext cx="874712" cy="24606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>
                <a:latin typeface="Times New Roman" panose="02020603050405020304" pitchFamily="18" charset="0"/>
                <a:cs typeface="Times New Roman" panose="02020603050405020304" pitchFamily="18" charset="0"/>
              </a:rPr>
              <a:t>TRMC01</a:t>
            </a:r>
          </a:p>
        </p:txBody>
      </p:sp>
      <p:sp>
        <p:nvSpPr>
          <p:cNvPr id="135" name="189 CuadroTexto"/>
          <p:cNvSpPr txBox="1">
            <a:spLocks noChangeArrowheads="1"/>
          </p:cNvSpPr>
          <p:nvPr/>
        </p:nvSpPr>
        <p:spPr bwMode="auto">
          <a:xfrm>
            <a:off x="1514134" y="5824617"/>
            <a:ext cx="768350" cy="2794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>
                <a:latin typeface="Times New Roman" panose="02020603050405020304" pitchFamily="18" charset="0"/>
                <a:cs typeface="Times New Roman" panose="02020603050405020304" pitchFamily="18" charset="0"/>
              </a:rPr>
              <a:t>CBLE01</a:t>
            </a:r>
          </a:p>
        </p:txBody>
      </p:sp>
      <p:cxnSp>
        <p:nvCxnSpPr>
          <p:cNvPr id="136" name="108 Conector recto de flecha"/>
          <p:cNvCxnSpPr/>
          <p:nvPr/>
        </p:nvCxnSpPr>
        <p:spPr bwMode="auto">
          <a:xfrm flipH="1" flipV="1">
            <a:off x="5517669" y="4959430"/>
            <a:ext cx="209550" cy="909637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109 Conector recto de flecha"/>
          <p:cNvCxnSpPr>
            <a:stCxn id="139" idx="1"/>
          </p:cNvCxnSpPr>
          <p:nvPr/>
        </p:nvCxnSpPr>
        <p:spPr bwMode="auto">
          <a:xfrm flipV="1">
            <a:off x="6516000" y="3336106"/>
            <a:ext cx="472094" cy="2563594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191 CuadroTexto"/>
          <p:cNvSpPr txBox="1">
            <a:spLocks noChangeArrowheads="1"/>
          </p:cNvSpPr>
          <p:nvPr/>
        </p:nvSpPr>
        <p:spPr bwMode="auto">
          <a:xfrm>
            <a:off x="5662082" y="5768261"/>
            <a:ext cx="768350" cy="2794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>
                <a:latin typeface="Times New Roman" panose="02020603050405020304" pitchFamily="18" charset="0"/>
                <a:cs typeface="Times New Roman" panose="02020603050405020304" pitchFamily="18" charset="0"/>
              </a:rPr>
              <a:t>ACSC01</a:t>
            </a:r>
          </a:p>
        </p:txBody>
      </p:sp>
      <p:sp>
        <p:nvSpPr>
          <p:cNvPr id="139" name="192 CuadroTexto"/>
          <p:cNvSpPr txBox="1">
            <a:spLocks noChangeArrowheads="1"/>
          </p:cNvSpPr>
          <p:nvPr/>
        </p:nvSpPr>
        <p:spPr bwMode="auto">
          <a:xfrm>
            <a:off x="6516000" y="5760000"/>
            <a:ext cx="769938" cy="2794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ACSC02</a:t>
            </a:r>
          </a:p>
        </p:txBody>
      </p:sp>
      <p:sp>
        <p:nvSpPr>
          <p:cNvPr id="140" name="193 CuadroTexto"/>
          <p:cNvSpPr txBox="1">
            <a:spLocks noChangeArrowheads="1"/>
          </p:cNvSpPr>
          <p:nvPr/>
        </p:nvSpPr>
        <p:spPr bwMode="auto">
          <a:xfrm>
            <a:off x="7344000" y="5760000"/>
            <a:ext cx="756000" cy="2794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r>
              <a:rPr lang="es-ES" altLang="es-ES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EST01</a:t>
            </a:r>
          </a:p>
        </p:txBody>
      </p:sp>
      <p:sp>
        <p:nvSpPr>
          <p:cNvPr id="142" name="214 CuadroTexto"/>
          <p:cNvSpPr txBox="1">
            <a:spLocks noChangeArrowheads="1"/>
          </p:cNvSpPr>
          <p:nvPr/>
        </p:nvSpPr>
        <p:spPr bwMode="auto">
          <a:xfrm>
            <a:off x="3948264" y="1959848"/>
            <a:ext cx="540000" cy="23971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 dirty="0" err="1">
                <a:latin typeface="Arial" panose="020B0604020202020204" pitchFamily="34" charset="0"/>
                <a:cs typeface="Times New Roman" panose="02020603050405020304" pitchFamily="18" charset="0"/>
              </a:rPr>
              <a:t>Cind</a:t>
            </a:r>
            <a:r>
              <a:rPr lang="es-ES" altLang="es-ES" sz="1000" b="1" dirty="0">
                <a:latin typeface="Arial" panose="020B0604020202020204" pitchFamily="34" charset="0"/>
                <a:cs typeface="Times New Roman" panose="02020603050405020304" pitchFamily="18" charset="0"/>
              </a:rPr>
              <a:t> i</a:t>
            </a:r>
          </a:p>
        </p:txBody>
      </p:sp>
      <p:sp>
        <p:nvSpPr>
          <p:cNvPr id="143" name="215 CuadroTexto"/>
          <p:cNvSpPr txBox="1">
            <a:spLocks noChangeArrowheads="1"/>
          </p:cNvSpPr>
          <p:nvPr/>
        </p:nvSpPr>
        <p:spPr bwMode="auto">
          <a:xfrm>
            <a:off x="3937034" y="2964981"/>
            <a:ext cx="540000" cy="239712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 dirty="0" err="1">
                <a:latin typeface="Arial" panose="020B0604020202020204" pitchFamily="34" charset="0"/>
                <a:cs typeface="Times New Roman" panose="02020603050405020304" pitchFamily="18" charset="0"/>
              </a:rPr>
              <a:t>Cind</a:t>
            </a:r>
            <a:r>
              <a:rPr lang="es-ES" altLang="es-ES" sz="1000" b="1" dirty="0">
                <a:latin typeface="Arial" panose="020B0604020202020204" pitchFamily="34" charset="0"/>
                <a:cs typeface="Times New Roman" panose="02020603050405020304" pitchFamily="18" charset="0"/>
              </a:rPr>
              <a:t> i</a:t>
            </a:r>
          </a:p>
        </p:txBody>
      </p:sp>
      <p:sp>
        <p:nvSpPr>
          <p:cNvPr id="144" name="218 CuadroTexto"/>
          <p:cNvSpPr txBox="1">
            <a:spLocks noChangeArrowheads="1"/>
          </p:cNvSpPr>
          <p:nvPr/>
        </p:nvSpPr>
        <p:spPr bwMode="auto">
          <a:xfrm>
            <a:off x="6000394" y="1254205"/>
            <a:ext cx="540000" cy="239712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 dirty="0" err="1">
                <a:latin typeface="Arial" panose="020B0604020202020204" pitchFamily="34" charset="0"/>
                <a:cs typeface="Times New Roman" panose="02020603050405020304" pitchFamily="18" charset="0"/>
              </a:rPr>
              <a:t>Aind</a:t>
            </a:r>
            <a:r>
              <a:rPr lang="es-ES" altLang="es-ES" sz="1000" b="1" dirty="0">
                <a:latin typeface="Arial" panose="020B0604020202020204" pitchFamily="34" charset="0"/>
                <a:cs typeface="Times New Roman" panose="02020603050405020304" pitchFamily="18" charset="0"/>
              </a:rPr>
              <a:t> i</a:t>
            </a:r>
          </a:p>
        </p:txBody>
      </p:sp>
      <p:sp>
        <p:nvSpPr>
          <p:cNvPr id="145" name="219 CuadroTexto"/>
          <p:cNvSpPr txBox="1">
            <a:spLocks noChangeArrowheads="1"/>
          </p:cNvSpPr>
          <p:nvPr/>
        </p:nvSpPr>
        <p:spPr bwMode="auto">
          <a:xfrm>
            <a:off x="6000394" y="2303542"/>
            <a:ext cx="540000" cy="239713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000" b="1" dirty="0" err="1">
                <a:latin typeface="Arial" panose="020B0604020202020204" pitchFamily="34" charset="0"/>
                <a:cs typeface="Times New Roman" panose="02020603050405020304" pitchFamily="18" charset="0"/>
              </a:rPr>
              <a:t>Aind</a:t>
            </a:r>
            <a:r>
              <a:rPr lang="es-ES" altLang="es-ES" sz="1000" b="1" dirty="0">
                <a:latin typeface="Arial" panose="020B0604020202020204" pitchFamily="34" charset="0"/>
                <a:cs typeface="Times New Roman" panose="02020603050405020304" pitchFamily="18" charset="0"/>
              </a:rPr>
              <a:t> i</a:t>
            </a:r>
          </a:p>
        </p:txBody>
      </p:sp>
      <p:grpSp>
        <p:nvGrpSpPr>
          <p:cNvPr id="146" name="99 Grupo"/>
          <p:cNvGrpSpPr>
            <a:grpSpLocks/>
          </p:cNvGrpSpPr>
          <p:nvPr/>
        </p:nvGrpSpPr>
        <p:grpSpPr bwMode="auto">
          <a:xfrm rot="16200000">
            <a:off x="6039314" y="4498113"/>
            <a:ext cx="209550" cy="209550"/>
            <a:chOff x="6948264" y="5733256"/>
            <a:chExt cx="216000" cy="216000"/>
          </a:xfrm>
        </p:grpSpPr>
        <p:sp>
          <p:nvSpPr>
            <p:cNvPr id="147" name="159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148" name="101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49" name="Group 19"/>
          <p:cNvGrpSpPr>
            <a:grpSpLocks/>
          </p:cNvGrpSpPr>
          <p:nvPr/>
        </p:nvGrpSpPr>
        <p:grpSpPr bwMode="auto">
          <a:xfrm>
            <a:off x="7553558" y="3447663"/>
            <a:ext cx="900000" cy="1764000"/>
            <a:chOff x="3648" y="1728"/>
            <a:chExt cx="480" cy="960"/>
          </a:xfrm>
        </p:grpSpPr>
        <p:sp>
          <p:nvSpPr>
            <p:cNvPr id="150" name="Oval 14"/>
            <p:cNvSpPr>
              <a:spLocks noChangeArrowheads="1"/>
            </p:cNvSpPr>
            <p:nvPr/>
          </p:nvSpPr>
          <p:spPr bwMode="auto">
            <a:xfrm>
              <a:off x="3648" y="1728"/>
              <a:ext cx="480" cy="28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51" name="Oval 15"/>
            <p:cNvSpPr>
              <a:spLocks noChangeArrowheads="1"/>
            </p:cNvSpPr>
            <p:nvPr/>
          </p:nvSpPr>
          <p:spPr bwMode="auto">
            <a:xfrm>
              <a:off x="3648" y="2400"/>
              <a:ext cx="480" cy="288"/>
            </a:xfrm>
            <a:prstGeom prst="ellipse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52" name="Rectangle 18"/>
            <p:cNvSpPr>
              <a:spLocks noChangeArrowheads="1"/>
            </p:cNvSpPr>
            <p:nvPr/>
          </p:nvSpPr>
          <p:spPr bwMode="auto">
            <a:xfrm>
              <a:off x="3648" y="1872"/>
              <a:ext cx="480" cy="672"/>
            </a:xfrm>
            <a:prstGeom prst="rect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153" name="31 Conector recto"/>
          <p:cNvCxnSpPr/>
          <p:nvPr/>
        </p:nvCxnSpPr>
        <p:spPr bwMode="auto">
          <a:xfrm>
            <a:off x="6939376" y="4578211"/>
            <a:ext cx="468000" cy="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31 Conector recto"/>
          <p:cNvCxnSpPr/>
          <p:nvPr/>
        </p:nvCxnSpPr>
        <p:spPr bwMode="auto">
          <a:xfrm>
            <a:off x="7407376" y="3238113"/>
            <a:ext cx="648000" cy="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30 Conector recto"/>
          <p:cNvCxnSpPr/>
          <p:nvPr/>
        </p:nvCxnSpPr>
        <p:spPr bwMode="auto">
          <a:xfrm flipV="1">
            <a:off x="8028384" y="3219799"/>
            <a:ext cx="0" cy="216000"/>
          </a:xfrm>
          <a:prstGeom prst="line">
            <a:avLst/>
          </a:prstGeom>
          <a:ln w="762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6" name="Group 199"/>
          <p:cNvGrpSpPr>
            <a:grpSpLocks/>
          </p:cNvGrpSpPr>
          <p:nvPr/>
        </p:nvGrpSpPr>
        <p:grpSpPr bwMode="auto">
          <a:xfrm>
            <a:off x="7805340" y="2266113"/>
            <a:ext cx="446087" cy="715963"/>
            <a:chOff x="2926" y="2496"/>
            <a:chExt cx="290" cy="576"/>
          </a:xfrm>
        </p:grpSpPr>
        <p:sp>
          <p:nvSpPr>
            <p:cNvPr id="157" name="Rectangle 23"/>
            <p:cNvSpPr>
              <a:spLocks noChangeArrowheads="1"/>
            </p:cNvSpPr>
            <p:nvPr/>
          </p:nvSpPr>
          <p:spPr bwMode="auto">
            <a:xfrm>
              <a:off x="2976" y="2496"/>
              <a:ext cx="4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58" name="Rectangle 24"/>
            <p:cNvSpPr>
              <a:spLocks noChangeArrowheads="1"/>
            </p:cNvSpPr>
            <p:nvPr/>
          </p:nvSpPr>
          <p:spPr bwMode="auto">
            <a:xfrm>
              <a:off x="3120" y="2496"/>
              <a:ext cx="48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59" name="Freeform 26"/>
            <p:cNvSpPr>
              <a:spLocks/>
            </p:cNvSpPr>
            <p:nvPr/>
          </p:nvSpPr>
          <p:spPr bwMode="auto">
            <a:xfrm>
              <a:off x="3024" y="2526"/>
              <a:ext cx="96" cy="258"/>
            </a:xfrm>
            <a:custGeom>
              <a:avLst/>
              <a:gdLst>
                <a:gd name="T0" fmla="*/ 0 w 96"/>
                <a:gd name="T1" fmla="*/ 0 h 258"/>
                <a:gd name="T2" fmla="*/ 88 w 96"/>
                <a:gd name="T3" fmla="*/ 258 h 258"/>
                <a:gd name="T4" fmla="*/ 96 w 96"/>
                <a:gd name="T5" fmla="*/ 258 h 258"/>
                <a:gd name="T6" fmla="*/ 0 60000 65536"/>
                <a:gd name="T7" fmla="*/ 0 60000 65536"/>
                <a:gd name="T8" fmla="*/ 0 60000 65536"/>
                <a:gd name="T9" fmla="*/ 0 w 96"/>
                <a:gd name="T10" fmla="*/ 0 h 258"/>
                <a:gd name="T11" fmla="*/ 96 w 96"/>
                <a:gd name="T12" fmla="*/ 258 h 2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6" h="258">
                  <a:moveTo>
                    <a:pt x="0" y="0"/>
                  </a:moveTo>
                  <a:lnTo>
                    <a:pt x="88" y="258"/>
                  </a:lnTo>
                  <a:lnTo>
                    <a:pt x="96" y="258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0" name="Freeform 27"/>
            <p:cNvSpPr>
              <a:spLocks/>
            </p:cNvSpPr>
            <p:nvPr/>
          </p:nvSpPr>
          <p:spPr bwMode="auto">
            <a:xfrm>
              <a:off x="3030" y="2782"/>
              <a:ext cx="82" cy="256"/>
            </a:xfrm>
            <a:custGeom>
              <a:avLst/>
              <a:gdLst>
                <a:gd name="T0" fmla="*/ 82 w 82"/>
                <a:gd name="T1" fmla="*/ 0 h 256"/>
                <a:gd name="T2" fmla="*/ 0 w 82"/>
                <a:gd name="T3" fmla="*/ 256 h 256"/>
                <a:gd name="T4" fmla="*/ 0 60000 65536"/>
                <a:gd name="T5" fmla="*/ 0 60000 65536"/>
                <a:gd name="T6" fmla="*/ 0 w 82"/>
                <a:gd name="T7" fmla="*/ 0 h 256"/>
                <a:gd name="T8" fmla="*/ 82 w 82"/>
                <a:gd name="T9" fmla="*/ 256 h 25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2" h="256">
                  <a:moveTo>
                    <a:pt x="82" y="0"/>
                  </a:moveTo>
                  <a:lnTo>
                    <a:pt x="0" y="256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1" name="Freeform 28"/>
            <p:cNvSpPr>
              <a:spLocks/>
            </p:cNvSpPr>
            <p:nvPr/>
          </p:nvSpPr>
          <p:spPr bwMode="auto">
            <a:xfrm>
              <a:off x="3032" y="2530"/>
              <a:ext cx="86" cy="256"/>
            </a:xfrm>
            <a:custGeom>
              <a:avLst/>
              <a:gdLst>
                <a:gd name="T0" fmla="*/ 86 w 86"/>
                <a:gd name="T1" fmla="*/ 0 h 256"/>
                <a:gd name="T2" fmla="*/ 0 w 86"/>
                <a:gd name="T3" fmla="*/ 256 h 256"/>
                <a:gd name="T4" fmla="*/ 4 w 86"/>
                <a:gd name="T5" fmla="*/ 252 h 256"/>
                <a:gd name="T6" fmla="*/ 0 60000 65536"/>
                <a:gd name="T7" fmla="*/ 0 60000 65536"/>
                <a:gd name="T8" fmla="*/ 0 60000 65536"/>
                <a:gd name="T9" fmla="*/ 0 w 86"/>
                <a:gd name="T10" fmla="*/ 0 h 256"/>
                <a:gd name="T11" fmla="*/ 86 w 86"/>
                <a:gd name="T12" fmla="*/ 256 h 2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6" h="256">
                  <a:moveTo>
                    <a:pt x="86" y="0"/>
                  </a:moveTo>
                  <a:lnTo>
                    <a:pt x="0" y="256"/>
                  </a:lnTo>
                  <a:lnTo>
                    <a:pt x="4" y="252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2" name="Freeform 29"/>
            <p:cNvSpPr>
              <a:spLocks/>
            </p:cNvSpPr>
            <p:nvPr/>
          </p:nvSpPr>
          <p:spPr bwMode="auto">
            <a:xfrm>
              <a:off x="3032" y="2786"/>
              <a:ext cx="86" cy="250"/>
            </a:xfrm>
            <a:custGeom>
              <a:avLst/>
              <a:gdLst>
                <a:gd name="T0" fmla="*/ 0 w 86"/>
                <a:gd name="T1" fmla="*/ 0 h 250"/>
                <a:gd name="T2" fmla="*/ 86 w 86"/>
                <a:gd name="T3" fmla="*/ 250 h 250"/>
                <a:gd name="T4" fmla="*/ 0 60000 65536"/>
                <a:gd name="T5" fmla="*/ 0 60000 65536"/>
                <a:gd name="T6" fmla="*/ 0 w 86"/>
                <a:gd name="T7" fmla="*/ 0 h 250"/>
                <a:gd name="T8" fmla="*/ 86 w 86"/>
                <a:gd name="T9" fmla="*/ 250 h 2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6" h="250">
                  <a:moveTo>
                    <a:pt x="0" y="0"/>
                  </a:moveTo>
                  <a:lnTo>
                    <a:pt x="86" y="25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3" name="Line 35"/>
            <p:cNvSpPr>
              <a:spLocks noChangeShapeType="1"/>
            </p:cNvSpPr>
            <p:nvPr/>
          </p:nvSpPr>
          <p:spPr bwMode="auto">
            <a:xfrm>
              <a:off x="3168" y="2544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4" name="Freeform 36"/>
            <p:cNvSpPr>
              <a:spLocks/>
            </p:cNvSpPr>
            <p:nvPr/>
          </p:nvSpPr>
          <p:spPr bwMode="auto">
            <a:xfrm>
              <a:off x="3108" y="2546"/>
              <a:ext cx="108" cy="1"/>
            </a:xfrm>
            <a:custGeom>
              <a:avLst/>
              <a:gdLst>
                <a:gd name="T0" fmla="*/ 0 w 108"/>
                <a:gd name="T1" fmla="*/ 0 h 1"/>
                <a:gd name="T2" fmla="*/ 108 w 108"/>
                <a:gd name="T3" fmla="*/ 0 h 1"/>
                <a:gd name="T4" fmla="*/ 0 60000 65536"/>
                <a:gd name="T5" fmla="*/ 0 60000 65536"/>
                <a:gd name="T6" fmla="*/ 0 w 108"/>
                <a:gd name="T7" fmla="*/ 0 h 1"/>
                <a:gd name="T8" fmla="*/ 108 w 108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8" h="1">
                  <a:moveTo>
                    <a:pt x="0" y="0"/>
                  </a:moveTo>
                  <a:lnTo>
                    <a:pt x="108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5" name="Freeform 37"/>
            <p:cNvSpPr>
              <a:spLocks/>
            </p:cNvSpPr>
            <p:nvPr/>
          </p:nvSpPr>
          <p:spPr bwMode="auto">
            <a:xfrm>
              <a:off x="3110" y="3024"/>
              <a:ext cx="104" cy="1"/>
            </a:xfrm>
            <a:custGeom>
              <a:avLst/>
              <a:gdLst>
                <a:gd name="T0" fmla="*/ 0 w 104"/>
                <a:gd name="T1" fmla="*/ 0 h 1"/>
                <a:gd name="T2" fmla="*/ 104 w 104"/>
                <a:gd name="T3" fmla="*/ 0 h 1"/>
                <a:gd name="T4" fmla="*/ 0 60000 65536"/>
                <a:gd name="T5" fmla="*/ 0 60000 65536"/>
                <a:gd name="T6" fmla="*/ 0 w 104"/>
                <a:gd name="T7" fmla="*/ 0 h 1"/>
                <a:gd name="T8" fmla="*/ 104 w 104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4" h="1">
                  <a:moveTo>
                    <a:pt x="0" y="0"/>
                  </a:moveTo>
                  <a:lnTo>
                    <a:pt x="104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6" name="Freeform 38"/>
            <p:cNvSpPr>
              <a:spLocks/>
            </p:cNvSpPr>
            <p:nvPr/>
          </p:nvSpPr>
          <p:spPr bwMode="auto">
            <a:xfrm>
              <a:off x="2926" y="2542"/>
              <a:ext cx="108" cy="2"/>
            </a:xfrm>
            <a:custGeom>
              <a:avLst/>
              <a:gdLst>
                <a:gd name="T0" fmla="*/ 0 w 108"/>
                <a:gd name="T1" fmla="*/ 2 h 2"/>
                <a:gd name="T2" fmla="*/ 108 w 108"/>
                <a:gd name="T3" fmla="*/ 0 h 2"/>
                <a:gd name="T4" fmla="*/ 0 60000 65536"/>
                <a:gd name="T5" fmla="*/ 0 60000 65536"/>
                <a:gd name="T6" fmla="*/ 0 w 108"/>
                <a:gd name="T7" fmla="*/ 0 h 2"/>
                <a:gd name="T8" fmla="*/ 108 w 108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8" h="2">
                  <a:moveTo>
                    <a:pt x="0" y="2"/>
                  </a:moveTo>
                  <a:lnTo>
                    <a:pt x="108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67" name="Freeform 39"/>
            <p:cNvSpPr>
              <a:spLocks/>
            </p:cNvSpPr>
            <p:nvPr/>
          </p:nvSpPr>
          <p:spPr bwMode="auto">
            <a:xfrm>
              <a:off x="2926" y="3024"/>
              <a:ext cx="112" cy="2"/>
            </a:xfrm>
            <a:custGeom>
              <a:avLst/>
              <a:gdLst>
                <a:gd name="T0" fmla="*/ 0 w 112"/>
                <a:gd name="T1" fmla="*/ 2 h 2"/>
                <a:gd name="T2" fmla="*/ 112 w 112"/>
                <a:gd name="T3" fmla="*/ 0 h 2"/>
                <a:gd name="T4" fmla="*/ 0 60000 65536"/>
                <a:gd name="T5" fmla="*/ 0 60000 65536"/>
                <a:gd name="T6" fmla="*/ 0 w 112"/>
                <a:gd name="T7" fmla="*/ 0 h 2"/>
                <a:gd name="T8" fmla="*/ 112 w 112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2" h="2">
                  <a:moveTo>
                    <a:pt x="0" y="2"/>
                  </a:moveTo>
                  <a:lnTo>
                    <a:pt x="112" y="0"/>
                  </a:lnTo>
                </a:path>
              </a:pathLst>
            </a:custGeom>
            <a:noFill/>
            <a:ln w="635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</p:grpSp>
      <p:cxnSp>
        <p:nvCxnSpPr>
          <p:cNvPr id="168" name="23 Conector recto"/>
          <p:cNvCxnSpPr/>
          <p:nvPr/>
        </p:nvCxnSpPr>
        <p:spPr bwMode="auto">
          <a:xfrm>
            <a:off x="8244000" y="2338113"/>
            <a:ext cx="684000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19 Conector recto"/>
          <p:cNvCxnSpPr/>
          <p:nvPr/>
        </p:nvCxnSpPr>
        <p:spPr bwMode="auto">
          <a:xfrm flipV="1">
            <a:off x="8941641" y="2306559"/>
            <a:ext cx="0" cy="154800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23 Conector recto"/>
          <p:cNvCxnSpPr/>
          <p:nvPr/>
        </p:nvCxnSpPr>
        <p:spPr bwMode="auto">
          <a:xfrm>
            <a:off x="8424000" y="3835483"/>
            <a:ext cx="540000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22 Conector recto"/>
          <p:cNvCxnSpPr/>
          <p:nvPr/>
        </p:nvCxnSpPr>
        <p:spPr bwMode="auto">
          <a:xfrm flipV="1">
            <a:off x="8640000" y="2922412"/>
            <a:ext cx="0" cy="82800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21 Conector recto"/>
          <p:cNvCxnSpPr/>
          <p:nvPr/>
        </p:nvCxnSpPr>
        <p:spPr bwMode="auto">
          <a:xfrm>
            <a:off x="8251427" y="2914809"/>
            <a:ext cx="43200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22 Conector recto"/>
          <p:cNvCxnSpPr/>
          <p:nvPr/>
        </p:nvCxnSpPr>
        <p:spPr bwMode="auto">
          <a:xfrm flipV="1">
            <a:off x="8640000" y="3994113"/>
            <a:ext cx="0" cy="72000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21 Conector recto"/>
          <p:cNvCxnSpPr/>
          <p:nvPr/>
        </p:nvCxnSpPr>
        <p:spPr bwMode="auto">
          <a:xfrm>
            <a:off x="8453558" y="4707663"/>
            <a:ext cx="21600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5" name="Group 233"/>
          <p:cNvGrpSpPr>
            <a:grpSpLocks/>
          </p:cNvGrpSpPr>
          <p:nvPr/>
        </p:nvGrpSpPr>
        <p:grpSpPr bwMode="auto">
          <a:xfrm>
            <a:off x="8532000" y="3166113"/>
            <a:ext cx="174625" cy="173038"/>
            <a:chOff x="4944" y="1248"/>
            <a:chExt cx="240" cy="288"/>
          </a:xfrm>
        </p:grpSpPr>
        <p:sp>
          <p:nvSpPr>
            <p:cNvPr id="176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177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178" name="109 Conector recto de flecha"/>
          <p:cNvCxnSpPr>
            <a:endCxn id="176" idx="1"/>
          </p:cNvCxnSpPr>
          <p:nvPr/>
        </p:nvCxnSpPr>
        <p:spPr bwMode="auto">
          <a:xfrm flipV="1">
            <a:off x="7751143" y="3252632"/>
            <a:ext cx="780857" cy="2571985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9" name="96 Grupo"/>
          <p:cNvGrpSpPr>
            <a:grpSpLocks/>
          </p:cNvGrpSpPr>
          <p:nvPr/>
        </p:nvGrpSpPr>
        <p:grpSpPr bwMode="auto">
          <a:xfrm>
            <a:off x="8532000" y="4246113"/>
            <a:ext cx="209550" cy="209550"/>
            <a:chOff x="6948264" y="5733256"/>
            <a:chExt cx="216000" cy="216000"/>
          </a:xfrm>
        </p:grpSpPr>
        <p:sp>
          <p:nvSpPr>
            <p:cNvPr id="180" name="161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181" name="98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83" name="Group 139"/>
          <p:cNvGrpSpPr>
            <a:grpSpLocks/>
          </p:cNvGrpSpPr>
          <p:nvPr/>
        </p:nvGrpSpPr>
        <p:grpSpPr bwMode="auto">
          <a:xfrm rot="4937740">
            <a:off x="7884000" y="1150113"/>
            <a:ext cx="900000" cy="720000"/>
            <a:chOff x="551" y="653"/>
            <a:chExt cx="964" cy="738"/>
          </a:xfrm>
        </p:grpSpPr>
        <p:sp>
          <p:nvSpPr>
            <p:cNvPr id="184" name="Freeform 140"/>
            <p:cNvSpPr>
              <a:spLocks/>
            </p:cNvSpPr>
            <p:nvPr/>
          </p:nvSpPr>
          <p:spPr bwMode="auto">
            <a:xfrm>
              <a:off x="582" y="686"/>
              <a:ext cx="800" cy="511"/>
            </a:xfrm>
            <a:custGeom>
              <a:avLst/>
              <a:gdLst>
                <a:gd name="T0" fmla="*/ 0 w 800"/>
                <a:gd name="T1" fmla="*/ 511 h 511"/>
                <a:gd name="T2" fmla="*/ 800 w 800"/>
                <a:gd name="T3" fmla="*/ 0 h 511"/>
                <a:gd name="T4" fmla="*/ 0 60000 65536"/>
                <a:gd name="T5" fmla="*/ 0 60000 65536"/>
                <a:gd name="T6" fmla="*/ 0 w 800"/>
                <a:gd name="T7" fmla="*/ 0 h 511"/>
                <a:gd name="T8" fmla="*/ 800 w 800"/>
                <a:gd name="T9" fmla="*/ 511 h 5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00" h="511">
                  <a:moveTo>
                    <a:pt x="0" y="511"/>
                  </a:moveTo>
                  <a:lnTo>
                    <a:pt x="800" y="0"/>
                  </a:lnTo>
                </a:path>
              </a:pathLst>
            </a:custGeom>
            <a:noFill/>
            <a:ln w="63500">
              <a:solidFill>
                <a:srgbClr val="66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5" name="Freeform 141"/>
            <p:cNvSpPr>
              <a:spLocks/>
            </p:cNvSpPr>
            <p:nvPr/>
          </p:nvSpPr>
          <p:spPr bwMode="auto">
            <a:xfrm>
              <a:off x="624" y="744"/>
              <a:ext cx="794" cy="518"/>
            </a:xfrm>
            <a:custGeom>
              <a:avLst/>
              <a:gdLst>
                <a:gd name="T0" fmla="*/ 0 w 794"/>
                <a:gd name="T1" fmla="*/ 518 h 518"/>
                <a:gd name="T2" fmla="*/ 794 w 794"/>
                <a:gd name="T3" fmla="*/ 0 h 518"/>
                <a:gd name="T4" fmla="*/ 0 60000 65536"/>
                <a:gd name="T5" fmla="*/ 0 60000 65536"/>
                <a:gd name="T6" fmla="*/ 0 w 794"/>
                <a:gd name="T7" fmla="*/ 0 h 518"/>
                <a:gd name="T8" fmla="*/ 794 w 794"/>
                <a:gd name="T9" fmla="*/ 518 h 5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94" h="518">
                  <a:moveTo>
                    <a:pt x="0" y="518"/>
                  </a:moveTo>
                  <a:lnTo>
                    <a:pt x="794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6" name="Freeform 142"/>
            <p:cNvSpPr>
              <a:spLocks/>
            </p:cNvSpPr>
            <p:nvPr/>
          </p:nvSpPr>
          <p:spPr bwMode="auto">
            <a:xfrm>
              <a:off x="660" y="807"/>
              <a:ext cx="792" cy="516"/>
            </a:xfrm>
            <a:custGeom>
              <a:avLst/>
              <a:gdLst>
                <a:gd name="T0" fmla="*/ 0 w 792"/>
                <a:gd name="T1" fmla="*/ 516 h 516"/>
                <a:gd name="T2" fmla="*/ 792 w 792"/>
                <a:gd name="T3" fmla="*/ 0 h 516"/>
                <a:gd name="T4" fmla="*/ 0 60000 65536"/>
                <a:gd name="T5" fmla="*/ 0 60000 65536"/>
                <a:gd name="T6" fmla="*/ 0 w 792"/>
                <a:gd name="T7" fmla="*/ 0 h 516"/>
                <a:gd name="T8" fmla="*/ 792 w 792"/>
                <a:gd name="T9" fmla="*/ 516 h 5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92" h="516">
                  <a:moveTo>
                    <a:pt x="0" y="516"/>
                  </a:moveTo>
                  <a:lnTo>
                    <a:pt x="792" y="0"/>
                  </a:lnTo>
                </a:path>
              </a:pathLst>
            </a:custGeom>
            <a:noFill/>
            <a:ln w="190500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7" name="Freeform 143"/>
            <p:cNvSpPr>
              <a:spLocks/>
            </p:cNvSpPr>
            <p:nvPr/>
          </p:nvSpPr>
          <p:spPr bwMode="auto">
            <a:xfrm>
              <a:off x="1379" y="663"/>
              <a:ext cx="121" cy="185"/>
            </a:xfrm>
            <a:custGeom>
              <a:avLst/>
              <a:gdLst>
                <a:gd name="T0" fmla="*/ 0 w 121"/>
                <a:gd name="T1" fmla="*/ 0 h 185"/>
                <a:gd name="T2" fmla="*/ 121 w 121"/>
                <a:gd name="T3" fmla="*/ 185 h 185"/>
                <a:gd name="T4" fmla="*/ 0 60000 65536"/>
                <a:gd name="T5" fmla="*/ 0 60000 65536"/>
                <a:gd name="T6" fmla="*/ 0 w 121"/>
                <a:gd name="T7" fmla="*/ 0 h 185"/>
                <a:gd name="T8" fmla="*/ 121 w 121"/>
                <a:gd name="T9" fmla="*/ 185 h 18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1" h="185">
                  <a:moveTo>
                    <a:pt x="0" y="0"/>
                  </a:moveTo>
                  <a:lnTo>
                    <a:pt x="121" y="185"/>
                  </a:lnTo>
                </a:path>
              </a:pathLst>
            </a:custGeom>
            <a:noFill/>
            <a:ln w="76200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8" name="Freeform 144"/>
            <p:cNvSpPr>
              <a:spLocks/>
            </p:cNvSpPr>
            <p:nvPr/>
          </p:nvSpPr>
          <p:spPr bwMode="auto">
            <a:xfrm>
              <a:off x="569" y="1182"/>
              <a:ext cx="115" cy="197"/>
            </a:xfrm>
            <a:custGeom>
              <a:avLst/>
              <a:gdLst>
                <a:gd name="T0" fmla="*/ 0 w 115"/>
                <a:gd name="T1" fmla="*/ 0 h 197"/>
                <a:gd name="T2" fmla="*/ 115 w 115"/>
                <a:gd name="T3" fmla="*/ 197 h 197"/>
                <a:gd name="T4" fmla="*/ 0 60000 65536"/>
                <a:gd name="T5" fmla="*/ 0 60000 65536"/>
                <a:gd name="T6" fmla="*/ 0 w 115"/>
                <a:gd name="T7" fmla="*/ 0 h 197"/>
                <a:gd name="T8" fmla="*/ 115 w 115"/>
                <a:gd name="T9" fmla="*/ 197 h 19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5" h="197">
                  <a:moveTo>
                    <a:pt x="0" y="0"/>
                  </a:moveTo>
                  <a:lnTo>
                    <a:pt x="115" y="197"/>
                  </a:lnTo>
                </a:path>
              </a:pathLst>
            </a:custGeom>
            <a:noFill/>
            <a:ln w="76200">
              <a:solidFill>
                <a:srgbClr val="FFCC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  <p:sp>
          <p:nvSpPr>
            <p:cNvPr id="189" name="Freeform 145"/>
            <p:cNvSpPr>
              <a:spLocks/>
            </p:cNvSpPr>
            <p:nvPr/>
          </p:nvSpPr>
          <p:spPr bwMode="auto">
            <a:xfrm>
              <a:off x="551" y="653"/>
              <a:ext cx="964" cy="738"/>
            </a:xfrm>
            <a:custGeom>
              <a:avLst/>
              <a:gdLst>
                <a:gd name="T0" fmla="*/ 37 w 964"/>
                <a:gd name="T1" fmla="*/ 520 h 738"/>
                <a:gd name="T2" fmla="*/ 0 w 964"/>
                <a:gd name="T3" fmla="*/ 544 h 738"/>
                <a:gd name="T4" fmla="*/ 111 w 964"/>
                <a:gd name="T5" fmla="*/ 738 h 738"/>
                <a:gd name="T6" fmla="*/ 964 w 964"/>
                <a:gd name="T7" fmla="*/ 183 h 738"/>
                <a:gd name="T8" fmla="*/ 846 w 964"/>
                <a:gd name="T9" fmla="*/ 0 h 738"/>
                <a:gd name="T10" fmla="*/ 807 w 964"/>
                <a:gd name="T11" fmla="*/ 25 h 7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64"/>
                <a:gd name="T19" fmla="*/ 0 h 738"/>
                <a:gd name="T20" fmla="*/ 964 w 964"/>
                <a:gd name="T21" fmla="*/ 738 h 7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64" h="738">
                  <a:moveTo>
                    <a:pt x="37" y="520"/>
                  </a:moveTo>
                  <a:lnTo>
                    <a:pt x="0" y="544"/>
                  </a:lnTo>
                  <a:lnTo>
                    <a:pt x="111" y="738"/>
                  </a:lnTo>
                  <a:lnTo>
                    <a:pt x="964" y="183"/>
                  </a:lnTo>
                  <a:lnTo>
                    <a:pt x="846" y="0"/>
                  </a:lnTo>
                  <a:lnTo>
                    <a:pt x="807" y="25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s-ES"/>
            </a:p>
          </p:txBody>
        </p:sp>
      </p:grpSp>
      <p:cxnSp>
        <p:nvCxnSpPr>
          <p:cNvPr id="190" name="23 Conector recto"/>
          <p:cNvCxnSpPr/>
          <p:nvPr/>
        </p:nvCxnSpPr>
        <p:spPr bwMode="auto">
          <a:xfrm>
            <a:off x="7380312" y="1176417"/>
            <a:ext cx="684000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19 Conector recto"/>
          <p:cNvCxnSpPr/>
          <p:nvPr/>
        </p:nvCxnSpPr>
        <p:spPr bwMode="auto">
          <a:xfrm flipV="1">
            <a:off x="7380312" y="1145367"/>
            <a:ext cx="0" cy="122400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23 Conector recto"/>
          <p:cNvCxnSpPr/>
          <p:nvPr/>
        </p:nvCxnSpPr>
        <p:spPr bwMode="auto">
          <a:xfrm>
            <a:off x="7366776" y="2326191"/>
            <a:ext cx="468000" cy="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21 Conector recto"/>
          <p:cNvCxnSpPr/>
          <p:nvPr/>
        </p:nvCxnSpPr>
        <p:spPr bwMode="auto">
          <a:xfrm>
            <a:off x="7596000" y="1855891"/>
            <a:ext cx="97200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22 Conector recto"/>
          <p:cNvCxnSpPr/>
          <p:nvPr/>
        </p:nvCxnSpPr>
        <p:spPr bwMode="auto">
          <a:xfrm flipV="1">
            <a:off x="7632000" y="1836000"/>
            <a:ext cx="0" cy="43200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22 Conector recto"/>
          <p:cNvCxnSpPr/>
          <p:nvPr/>
        </p:nvCxnSpPr>
        <p:spPr bwMode="auto">
          <a:xfrm flipV="1">
            <a:off x="7632000" y="2482113"/>
            <a:ext cx="0" cy="43200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21 Conector recto"/>
          <p:cNvCxnSpPr/>
          <p:nvPr/>
        </p:nvCxnSpPr>
        <p:spPr bwMode="auto">
          <a:xfrm>
            <a:off x="7589340" y="2929176"/>
            <a:ext cx="252000" cy="0"/>
          </a:xfrm>
          <a:prstGeom prst="line">
            <a:avLst/>
          </a:prstGeom>
          <a:ln w="7620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7" name="96 Grupo"/>
          <p:cNvGrpSpPr>
            <a:grpSpLocks/>
          </p:cNvGrpSpPr>
          <p:nvPr/>
        </p:nvGrpSpPr>
        <p:grpSpPr bwMode="auto">
          <a:xfrm>
            <a:off x="7524000" y="2554113"/>
            <a:ext cx="209550" cy="209550"/>
            <a:chOff x="6948264" y="5733256"/>
            <a:chExt cx="216000" cy="216000"/>
          </a:xfrm>
        </p:grpSpPr>
        <p:sp>
          <p:nvSpPr>
            <p:cNvPr id="198" name="161 Elipse"/>
            <p:cNvSpPr/>
            <p:nvPr/>
          </p:nvSpPr>
          <p:spPr bwMode="auto">
            <a:xfrm>
              <a:off x="6948264" y="5733256"/>
              <a:ext cx="216000" cy="2160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s-ES">
                <a:latin typeface="Arial" charset="0"/>
              </a:endParaRPr>
            </a:p>
          </p:txBody>
        </p:sp>
        <p:sp>
          <p:nvSpPr>
            <p:cNvPr id="199" name="98 Triángulo isósceles"/>
            <p:cNvSpPr>
              <a:spLocks noChangeArrowheads="1"/>
            </p:cNvSpPr>
            <p:nvPr/>
          </p:nvSpPr>
          <p:spPr bwMode="auto">
            <a:xfrm>
              <a:off x="6984476" y="5751044"/>
              <a:ext cx="144212" cy="144212"/>
            </a:xfrm>
            <a:prstGeom prst="triangle">
              <a:avLst>
                <a:gd name="adj" fmla="val 50000"/>
              </a:avLst>
            </a:pr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sp>
        <p:nvSpPr>
          <p:cNvPr id="200" name="195 CuadroTexto"/>
          <p:cNvSpPr txBox="1">
            <a:spLocks noChangeArrowheads="1"/>
          </p:cNvSpPr>
          <p:nvPr/>
        </p:nvSpPr>
        <p:spPr bwMode="auto">
          <a:xfrm>
            <a:off x="1590676" y="3519806"/>
            <a:ext cx="2484000" cy="29845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s-ES" altLang="es-ES" sz="1400" b="1">
                <a:latin typeface="Times New Roman" panose="02020603050405020304" pitchFamily="18" charset="0"/>
                <a:cs typeface="Times New Roman" panose="02020603050405020304" pitchFamily="18" charset="0"/>
              </a:rPr>
              <a:t>GENERACION</a:t>
            </a:r>
          </a:p>
        </p:txBody>
      </p:sp>
      <p:sp>
        <p:nvSpPr>
          <p:cNvPr id="201" name="197 CuadroTexto"/>
          <p:cNvSpPr txBox="1">
            <a:spLocks noChangeArrowheads="1"/>
          </p:cNvSpPr>
          <p:nvPr/>
        </p:nvSpPr>
        <p:spPr bwMode="auto">
          <a:xfrm>
            <a:off x="4863598" y="3115208"/>
            <a:ext cx="1620000" cy="5040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s-ES" altLang="es-ES" sz="1400" b="1">
                <a:latin typeface="Times New Roman" panose="02020603050405020304" pitchFamily="18" charset="0"/>
                <a:cs typeface="Times New Roman" panose="02020603050405020304" pitchFamily="18" charset="0"/>
              </a:rPr>
              <a:t>PRODUCCION ACS</a:t>
            </a:r>
          </a:p>
        </p:txBody>
      </p:sp>
      <p:grpSp>
        <p:nvGrpSpPr>
          <p:cNvPr id="202" name="Group 233"/>
          <p:cNvGrpSpPr>
            <a:grpSpLocks/>
          </p:cNvGrpSpPr>
          <p:nvPr/>
        </p:nvGrpSpPr>
        <p:grpSpPr bwMode="auto">
          <a:xfrm>
            <a:off x="8690627" y="4795123"/>
            <a:ext cx="174625" cy="173038"/>
            <a:chOff x="4944" y="1248"/>
            <a:chExt cx="240" cy="288"/>
          </a:xfrm>
        </p:grpSpPr>
        <p:sp>
          <p:nvSpPr>
            <p:cNvPr id="203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204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sp>
        <p:nvSpPr>
          <p:cNvPr id="205" name="193 CuadroTexto"/>
          <p:cNvSpPr txBox="1">
            <a:spLocks noChangeArrowheads="1"/>
          </p:cNvSpPr>
          <p:nvPr/>
        </p:nvSpPr>
        <p:spPr bwMode="auto">
          <a:xfrm>
            <a:off x="8208000" y="5760000"/>
            <a:ext cx="755650" cy="279400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s-ES" altLang="es-ES" sz="1200" b="1">
                <a:latin typeface="Times New Roman" panose="02020603050405020304" pitchFamily="18" charset="0"/>
                <a:cs typeface="Times New Roman" panose="02020603050405020304" pitchFamily="18" charset="0"/>
              </a:rPr>
              <a:t>ACSC03</a:t>
            </a:r>
          </a:p>
        </p:txBody>
      </p:sp>
      <p:cxnSp>
        <p:nvCxnSpPr>
          <p:cNvPr id="206" name="110 Conector recto de flecha"/>
          <p:cNvCxnSpPr>
            <a:cxnSpLocks/>
            <a:endCxn id="204" idx="3"/>
          </p:cNvCxnSpPr>
          <p:nvPr/>
        </p:nvCxnSpPr>
        <p:spPr bwMode="auto">
          <a:xfrm flipH="1" flipV="1">
            <a:off x="8777939" y="4968161"/>
            <a:ext cx="74060" cy="827840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7" name="Imagen 20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74561" y="1533798"/>
            <a:ext cx="2206943" cy="329213"/>
          </a:xfrm>
          <a:prstGeom prst="rect">
            <a:avLst/>
          </a:prstGeom>
        </p:spPr>
      </p:pic>
      <p:grpSp>
        <p:nvGrpSpPr>
          <p:cNvPr id="208" name="Group 233"/>
          <p:cNvGrpSpPr>
            <a:grpSpLocks/>
          </p:cNvGrpSpPr>
          <p:nvPr/>
        </p:nvGrpSpPr>
        <p:grpSpPr bwMode="auto">
          <a:xfrm>
            <a:off x="4045226" y="1744742"/>
            <a:ext cx="173038" cy="174625"/>
            <a:chOff x="4944" y="1248"/>
            <a:chExt cx="240" cy="288"/>
          </a:xfrm>
        </p:grpSpPr>
        <p:sp>
          <p:nvSpPr>
            <p:cNvPr id="209" name="Rectangle 230"/>
            <p:cNvSpPr>
              <a:spLocks noChangeArrowheads="1"/>
            </p:cNvSpPr>
            <p:nvPr/>
          </p:nvSpPr>
          <p:spPr bwMode="auto">
            <a:xfrm>
              <a:off x="4944" y="1248"/>
              <a:ext cx="240" cy="288"/>
            </a:xfrm>
            <a:prstGeom prst="rect">
              <a:avLst/>
            </a:prstGeom>
            <a:solidFill>
              <a:srgbClr val="008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210" name="AutoShape 231"/>
            <p:cNvSpPr>
              <a:spLocks noChangeArrowheads="1"/>
            </p:cNvSpPr>
            <p:nvPr/>
          </p:nvSpPr>
          <p:spPr bwMode="auto">
            <a:xfrm flipH="1">
              <a:off x="4944" y="1248"/>
              <a:ext cx="240" cy="288"/>
            </a:xfrm>
            <a:prstGeom prst="rtTriangl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cxnSp>
        <p:nvCxnSpPr>
          <p:cNvPr id="211" name="66 Conector recto"/>
          <p:cNvCxnSpPr/>
          <p:nvPr/>
        </p:nvCxnSpPr>
        <p:spPr bwMode="auto">
          <a:xfrm>
            <a:off x="1597300" y="1698404"/>
            <a:ext cx="2916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67 Conector recto"/>
          <p:cNvCxnSpPr/>
          <p:nvPr/>
        </p:nvCxnSpPr>
        <p:spPr bwMode="auto">
          <a:xfrm flipV="1">
            <a:off x="1597301" y="1139604"/>
            <a:ext cx="0" cy="5760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68 Conector recto"/>
          <p:cNvCxnSpPr/>
          <p:nvPr/>
        </p:nvCxnSpPr>
        <p:spPr bwMode="auto">
          <a:xfrm flipV="1">
            <a:off x="2472014" y="1139604"/>
            <a:ext cx="0" cy="5588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69 Conector recto"/>
          <p:cNvCxnSpPr/>
          <p:nvPr/>
        </p:nvCxnSpPr>
        <p:spPr bwMode="auto">
          <a:xfrm flipV="1">
            <a:off x="3345139" y="1139604"/>
            <a:ext cx="0" cy="5588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189 CuadroTexto"/>
          <p:cNvSpPr txBox="1">
            <a:spLocks noChangeArrowheads="1"/>
          </p:cNvSpPr>
          <p:nvPr/>
        </p:nvSpPr>
        <p:spPr bwMode="auto">
          <a:xfrm>
            <a:off x="1548000" y="6192000"/>
            <a:ext cx="2556000" cy="276999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s-ES" altLang="es-ES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CONTADOR ELECTRICO</a:t>
            </a:r>
          </a:p>
        </p:txBody>
      </p:sp>
      <p:sp>
        <p:nvSpPr>
          <p:cNvPr id="218" name="189 CuadroTexto"/>
          <p:cNvSpPr txBox="1">
            <a:spLocks noChangeArrowheads="1"/>
          </p:cNvSpPr>
          <p:nvPr/>
        </p:nvSpPr>
        <p:spPr bwMode="auto">
          <a:xfrm>
            <a:off x="5904000" y="6192000"/>
            <a:ext cx="3006797" cy="27699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s-ES" altLang="es-ES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CONTADOR AGUA DE LLENADO</a:t>
            </a:r>
          </a:p>
        </p:txBody>
      </p:sp>
      <p:sp>
        <p:nvSpPr>
          <p:cNvPr id="219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3</a:t>
            </a:r>
          </a:p>
        </p:txBody>
      </p:sp>
      <p:sp>
        <p:nvSpPr>
          <p:cNvPr id="220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CONTADORES OBLIGATORIOS SEGÚN RITE </a:t>
            </a:r>
          </a:p>
        </p:txBody>
      </p:sp>
      <p:sp>
        <p:nvSpPr>
          <p:cNvPr id="215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1044464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0000" y="900000"/>
            <a:ext cx="5076825" cy="4999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20000" y="900000"/>
            <a:ext cx="1917072" cy="4999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4 CuadroTexto"/>
          <p:cNvSpPr txBox="1"/>
          <p:nvPr/>
        </p:nvSpPr>
        <p:spPr>
          <a:xfrm>
            <a:off x="1620000" y="5760000"/>
            <a:ext cx="7344000" cy="6463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Cada circuito dispone de su propia bomba de circulación y su válvula motorizada de tres vías.</a:t>
            </a:r>
          </a:p>
        </p:txBody>
      </p:sp>
      <p:sp>
        <p:nvSpPr>
          <p:cNvPr id="7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8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9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04918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160000" y="900000"/>
            <a:ext cx="6462000" cy="5229205"/>
            <a:chOff x="1853712" y="926795"/>
            <a:chExt cx="6462000" cy="5229205"/>
          </a:xfrm>
        </p:grpSpPr>
        <p:sp>
          <p:nvSpPr>
            <p:cNvPr id="4" name="Rectángulo 3"/>
            <p:cNvSpPr/>
            <p:nvPr/>
          </p:nvSpPr>
          <p:spPr>
            <a:xfrm>
              <a:off x="1979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Rectángulo 4"/>
            <p:cNvSpPr/>
            <p:nvPr/>
          </p:nvSpPr>
          <p:spPr>
            <a:xfrm>
              <a:off x="1979712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6" name="Rectángulo 5"/>
            <p:cNvSpPr/>
            <p:nvPr/>
          </p:nvSpPr>
          <p:spPr>
            <a:xfrm>
              <a:off x="1979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ctángulo 6"/>
            <p:cNvSpPr/>
            <p:nvPr/>
          </p:nvSpPr>
          <p:spPr>
            <a:xfrm>
              <a:off x="1979712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ctángulo 7"/>
            <p:cNvSpPr/>
            <p:nvPr/>
          </p:nvSpPr>
          <p:spPr>
            <a:xfrm>
              <a:off x="1979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9" name="Rectángulo 8"/>
            <p:cNvSpPr/>
            <p:nvPr/>
          </p:nvSpPr>
          <p:spPr>
            <a:xfrm>
              <a:off x="5149879" y="10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0" name="Rectángulo 9"/>
            <p:cNvSpPr/>
            <p:nvPr/>
          </p:nvSpPr>
          <p:spPr>
            <a:xfrm>
              <a:off x="5149879" y="19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149879" y="28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2" name="Rectángulo 11"/>
            <p:cNvSpPr/>
            <p:nvPr/>
          </p:nvSpPr>
          <p:spPr>
            <a:xfrm>
              <a:off x="5149879" y="37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5149879" y="46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3887712" y="10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5" name="Rectángulo 14"/>
            <p:cNvSpPr/>
            <p:nvPr/>
          </p:nvSpPr>
          <p:spPr>
            <a:xfrm>
              <a:off x="3887712" y="19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6" name="Rectángulo 15"/>
            <p:cNvSpPr/>
            <p:nvPr/>
          </p:nvSpPr>
          <p:spPr>
            <a:xfrm>
              <a:off x="3887712" y="28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3887712" y="37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3887712" y="46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7061851" y="10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7061851" y="19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1" name="Rectángulo 20"/>
            <p:cNvSpPr/>
            <p:nvPr/>
          </p:nvSpPr>
          <p:spPr>
            <a:xfrm>
              <a:off x="7061851" y="28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2" name="Rectángulo 21"/>
            <p:cNvSpPr/>
            <p:nvPr/>
          </p:nvSpPr>
          <p:spPr>
            <a:xfrm>
              <a:off x="7061851" y="37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7061851" y="46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2555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555712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2555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7" name="Rectángulo 26"/>
            <p:cNvSpPr/>
            <p:nvPr/>
          </p:nvSpPr>
          <p:spPr>
            <a:xfrm>
              <a:off x="2555712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8" name="Rectángulo 27"/>
            <p:cNvSpPr/>
            <p:nvPr/>
          </p:nvSpPr>
          <p:spPr>
            <a:xfrm>
              <a:off x="2555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9" name="Rectángulo 28"/>
            <p:cNvSpPr/>
            <p:nvPr/>
          </p:nvSpPr>
          <p:spPr>
            <a:xfrm>
              <a:off x="5725879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0" name="Rectángulo 29"/>
            <p:cNvSpPr/>
            <p:nvPr/>
          </p:nvSpPr>
          <p:spPr>
            <a:xfrm>
              <a:off x="5725879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1" name="Rectángulo 30"/>
            <p:cNvSpPr/>
            <p:nvPr/>
          </p:nvSpPr>
          <p:spPr>
            <a:xfrm>
              <a:off x="5725879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2" name="Rectángulo 31"/>
            <p:cNvSpPr/>
            <p:nvPr/>
          </p:nvSpPr>
          <p:spPr>
            <a:xfrm>
              <a:off x="5725879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3" name="Rectángulo 32"/>
            <p:cNvSpPr/>
            <p:nvPr/>
          </p:nvSpPr>
          <p:spPr>
            <a:xfrm>
              <a:off x="5725879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4" name="Rectángulo 33"/>
            <p:cNvSpPr/>
            <p:nvPr/>
          </p:nvSpPr>
          <p:spPr>
            <a:xfrm>
              <a:off x="4463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5" name="Rectángulo 34"/>
            <p:cNvSpPr/>
            <p:nvPr/>
          </p:nvSpPr>
          <p:spPr>
            <a:xfrm>
              <a:off x="4463712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6" name="Rectángulo 35"/>
            <p:cNvSpPr/>
            <p:nvPr/>
          </p:nvSpPr>
          <p:spPr>
            <a:xfrm>
              <a:off x="4463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7" name="Rectángulo 36"/>
            <p:cNvSpPr/>
            <p:nvPr/>
          </p:nvSpPr>
          <p:spPr>
            <a:xfrm>
              <a:off x="4463712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8" name="Rectángulo 37"/>
            <p:cNvSpPr/>
            <p:nvPr/>
          </p:nvSpPr>
          <p:spPr>
            <a:xfrm>
              <a:off x="4463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9" name="Rectángulo 38"/>
            <p:cNvSpPr/>
            <p:nvPr/>
          </p:nvSpPr>
          <p:spPr>
            <a:xfrm>
              <a:off x="7637851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0" name="Rectángulo 39"/>
            <p:cNvSpPr/>
            <p:nvPr/>
          </p:nvSpPr>
          <p:spPr>
            <a:xfrm>
              <a:off x="7637851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1" name="Rectángulo 40"/>
            <p:cNvSpPr/>
            <p:nvPr/>
          </p:nvSpPr>
          <p:spPr>
            <a:xfrm>
              <a:off x="7637851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2" name="Rectángulo 41"/>
            <p:cNvSpPr/>
            <p:nvPr/>
          </p:nvSpPr>
          <p:spPr>
            <a:xfrm>
              <a:off x="7637851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3" name="Rectángulo 42"/>
            <p:cNvSpPr/>
            <p:nvPr/>
          </p:nvSpPr>
          <p:spPr>
            <a:xfrm>
              <a:off x="7637851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4" name="Rectángulo 43"/>
            <p:cNvSpPr/>
            <p:nvPr/>
          </p:nvSpPr>
          <p:spPr>
            <a:xfrm>
              <a:off x="3221712" y="10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5" name="Rectángulo 44"/>
            <p:cNvSpPr/>
            <p:nvPr/>
          </p:nvSpPr>
          <p:spPr>
            <a:xfrm>
              <a:off x="3221712" y="19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6" name="Rectángulo 45"/>
            <p:cNvSpPr/>
            <p:nvPr/>
          </p:nvSpPr>
          <p:spPr>
            <a:xfrm>
              <a:off x="3221712" y="28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7" name="Rectángulo 46"/>
            <p:cNvSpPr/>
            <p:nvPr/>
          </p:nvSpPr>
          <p:spPr>
            <a:xfrm>
              <a:off x="3221712" y="37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8" name="Rectángulo 47"/>
            <p:cNvSpPr/>
            <p:nvPr/>
          </p:nvSpPr>
          <p:spPr>
            <a:xfrm>
              <a:off x="3221712" y="46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9" name="Rectángulo 48"/>
            <p:cNvSpPr/>
            <p:nvPr/>
          </p:nvSpPr>
          <p:spPr>
            <a:xfrm>
              <a:off x="6375403" y="10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0" name="Rectángulo 49"/>
            <p:cNvSpPr/>
            <p:nvPr/>
          </p:nvSpPr>
          <p:spPr>
            <a:xfrm>
              <a:off x="6375403" y="19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1" name="Rectángulo 50"/>
            <p:cNvSpPr/>
            <p:nvPr/>
          </p:nvSpPr>
          <p:spPr>
            <a:xfrm>
              <a:off x="6375403" y="28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2" name="Rectángulo 51"/>
            <p:cNvSpPr/>
            <p:nvPr/>
          </p:nvSpPr>
          <p:spPr>
            <a:xfrm>
              <a:off x="6375403" y="37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6375403" y="46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54" name="Grupo 53"/>
            <p:cNvGrpSpPr/>
            <p:nvPr/>
          </p:nvGrpSpPr>
          <p:grpSpPr>
            <a:xfrm>
              <a:off x="1853712" y="926795"/>
              <a:ext cx="6462000" cy="4611245"/>
              <a:chOff x="2142000" y="900000"/>
              <a:chExt cx="6462000" cy="4611245"/>
            </a:xfrm>
          </p:grpSpPr>
          <p:sp>
            <p:nvSpPr>
              <p:cNvPr id="55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2160000" y="1008000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6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342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7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414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8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5328000" y="1011245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9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6588000" y="963737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0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7308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1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8496000" y="985847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2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9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3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18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4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27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5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36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6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45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7" name="Rectangle 6" descr="Granito"/>
              <p:cNvSpPr>
                <a:spLocks noChangeArrowheads="1"/>
              </p:cNvSpPr>
              <p:nvPr/>
            </p:nvSpPr>
            <p:spPr bwMode="auto">
              <a:xfrm>
                <a:off x="2142000" y="54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</p:grpSp>
        <p:grpSp>
          <p:nvGrpSpPr>
            <p:cNvPr id="68" name="Group 55"/>
            <p:cNvGrpSpPr>
              <a:grpSpLocks noChangeAspect="1"/>
            </p:cNvGrpSpPr>
            <p:nvPr/>
          </p:nvGrpSpPr>
          <p:grpSpPr bwMode="auto">
            <a:xfrm>
              <a:off x="2051712" y="1466795"/>
              <a:ext cx="303156" cy="288000"/>
              <a:chOff x="3264" y="432"/>
              <a:chExt cx="960" cy="912"/>
            </a:xfrm>
          </p:grpSpPr>
          <p:grpSp>
            <p:nvGrpSpPr>
              <p:cNvPr id="6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" name="Group 55"/>
            <p:cNvGrpSpPr>
              <a:grpSpLocks noChangeAspect="1"/>
            </p:cNvGrpSpPr>
            <p:nvPr/>
          </p:nvGrpSpPr>
          <p:grpSpPr bwMode="auto">
            <a:xfrm>
              <a:off x="2663712" y="1466976"/>
              <a:ext cx="303156" cy="288000"/>
              <a:chOff x="3264" y="432"/>
              <a:chExt cx="960" cy="912"/>
            </a:xfrm>
          </p:grpSpPr>
          <p:grpSp>
            <p:nvGrpSpPr>
              <p:cNvPr id="11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" name="Group 55"/>
            <p:cNvGrpSpPr>
              <a:grpSpLocks noChangeAspect="1"/>
            </p:cNvGrpSpPr>
            <p:nvPr/>
          </p:nvGrpSpPr>
          <p:grpSpPr bwMode="auto">
            <a:xfrm>
              <a:off x="2051712" y="2366795"/>
              <a:ext cx="303156" cy="288000"/>
              <a:chOff x="3264" y="432"/>
              <a:chExt cx="960" cy="912"/>
            </a:xfrm>
          </p:grpSpPr>
          <p:grpSp>
            <p:nvGrpSpPr>
              <p:cNvPr id="15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8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9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8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8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7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7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7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7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91" name="Group 55"/>
            <p:cNvGrpSpPr>
              <a:grpSpLocks noChangeAspect="1"/>
            </p:cNvGrpSpPr>
            <p:nvPr/>
          </p:nvGrpSpPr>
          <p:grpSpPr bwMode="auto">
            <a:xfrm>
              <a:off x="2663712" y="2366795"/>
              <a:ext cx="303156" cy="288000"/>
              <a:chOff x="3264" y="432"/>
              <a:chExt cx="960" cy="912"/>
            </a:xfrm>
          </p:grpSpPr>
          <p:grpSp>
            <p:nvGrpSpPr>
              <p:cNvPr id="19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2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2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2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2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1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1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1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0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0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0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32" name="Group 55"/>
            <p:cNvGrpSpPr>
              <a:grpSpLocks noChangeAspect="1"/>
            </p:cNvGrpSpPr>
            <p:nvPr/>
          </p:nvGrpSpPr>
          <p:grpSpPr bwMode="auto">
            <a:xfrm>
              <a:off x="2051712" y="3266795"/>
              <a:ext cx="303156" cy="288000"/>
              <a:chOff x="3264" y="432"/>
              <a:chExt cx="960" cy="912"/>
            </a:xfrm>
          </p:grpSpPr>
          <p:grpSp>
            <p:nvGrpSpPr>
              <p:cNvPr id="23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7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6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6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6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5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5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5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4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4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4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73" name="Group 55"/>
            <p:cNvGrpSpPr>
              <a:grpSpLocks noChangeAspect="1"/>
            </p:cNvGrpSpPr>
            <p:nvPr/>
          </p:nvGrpSpPr>
          <p:grpSpPr bwMode="auto">
            <a:xfrm>
              <a:off x="2663712" y="3266795"/>
              <a:ext cx="303156" cy="288000"/>
              <a:chOff x="3264" y="432"/>
              <a:chExt cx="960" cy="912"/>
            </a:xfrm>
          </p:grpSpPr>
          <p:grpSp>
            <p:nvGrpSpPr>
              <p:cNvPr id="27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1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0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0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0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9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9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9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9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8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8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14" name="Group 55"/>
            <p:cNvGrpSpPr>
              <a:grpSpLocks noChangeAspect="1"/>
            </p:cNvGrpSpPr>
            <p:nvPr/>
          </p:nvGrpSpPr>
          <p:grpSpPr bwMode="auto">
            <a:xfrm>
              <a:off x="2051712" y="4166795"/>
              <a:ext cx="303156" cy="288000"/>
              <a:chOff x="3264" y="432"/>
              <a:chExt cx="960" cy="912"/>
            </a:xfrm>
          </p:grpSpPr>
          <p:grpSp>
            <p:nvGrpSpPr>
              <p:cNvPr id="31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5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4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4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4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4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3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3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3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2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2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55" name="Group 55"/>
            <p:cNvGrpSpPr>
              <a:grpSpLocks noChangeAspect="1"/>
            </p:cNvGrpSpPr>
            <p:nvPr/>
          </p:nvGrpSpPr>
          <p:grpSpPr bwMode="auto">
            <a:xfrm>
              <a:off x="2663712" y="4166795"/>
              <a:ext cx="303156" cy="288000"/>
              <a:chOff x="3264" y="432"/>
              <a:chExt cx="960" cy="912"/>
            </a:xfrm>
          </p:grpSpPr>
          <p:grpSp>
            <p:nvGrpSpPr>
              <p:cNvPr id="35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9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9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8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8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8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7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7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7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6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6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96" name="Group 55"/>
            <p:cNvGrpSpPr>
              <a:grpSpLocks noChangeAspect="1"/>
            </p:cNvGrpSpPr>
            <p:nvPr/>
          </p:nvGrpSpPr>
          <p:grpSpPr bwMode="auto">
            <a:xfrm>
              <a:off x="2051712" y="5066795"/>
              <a:ext cx="303156" cy="288000"/>
              <a:chOff x="3264" y="432"/>
              <a:chExt cx="960" cy="912"/>
            </a:xfrm>
          </p:grpSpPr>
          <p:grpSp>
            <p:nvGrpSpPr>
              <p:cNvPr id="39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3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3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2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2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2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1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1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1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1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0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37" name="Group 55"/>
            <p:cNvGrpSpPr>
              <a:grpSpLocks noChangeAspect="1"/>
            </p:cNvGrpSpPr>
            <p:nvPr/>
          </p:nvGrpSpPr>
          <p:grpSpPr bwMode="auto">
            <a:xfrm>
              <a:off x="2663712" y="5066795"/>
              <a:ext cx="303156" cy="288000"/>
              <a:chOff x="3264" y="432"/>
              <a:chExt cx="960" cy="912"/>
            </a:xfrm>
          </p:grpSpPr>
          <p:grpSp>
            <p:nvGrpSpPr>
              <p:cNvPr id="43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7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3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7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6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6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6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6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5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5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5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4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4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78" name="Group 55"/>
            <p:cNvGrpSpPr>
              <a:grpSpLocks noChangeAspect="1"/>
            </p:cNvGrpSpPr>
            <p:nvPr/>
          </p:nvGrpSpPr>
          <p:grpSpPr bwMode="auto">
            <a:xfrm>
              <a:off x="4031712" y="1466795"/>
              <a:ext cx="303156" cy="288000"/>
              <a:chOff x="3264" y="432"/>
              <a:chExt cx="960" cy="912"/>
            </a:xfrm>
          </p:grpSpPr>
          <p:grpSp>
            <p:nvGrpSpPr>
              <p:cNvPr id="47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1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1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1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0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0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0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9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9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9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8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19" name="Group 55"/>
            <p:cNvGrpSpPr>
              <a:grpSpLocks noChangeAspect="1"/>
            </p:cNvGrpSpPr>
            <p:nvPr/>
          </p:nvGrpSpPr>
          <p:grpSpPr bwMode="auto">
            <a:xfrm>
              <a:off x="4643712" y="1466795"/>
              <a:ext cx="303156" cy="288000"/>
              <a:chOff x="3264" y="432"/>
              <a:chExt cx="960" cy="912"/>
            </a:xfrm>
          </p:grpSpPr>
          <p:grpSp>
            <p:nvGrpSpPr>
              <p:cNvPr id="52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5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5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5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4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4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4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3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3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3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3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60" name="Group 55"/>
            <p:cNvGrpSpPr>
              <a:grpSpLocks noChangeAspect="1"/>
            </p:cNvGrpSpPr>
            <p:nvPr/>
          </p:nvGrpSpPr>
          <p:grpSpPr bwMode="auto">
            <a:xfrm>
              <a:off x="4031712" y="2366795"/>
              <a:ext cx="303156" cy="288000"/>
              <a:chOff x="3264" y="432"/>
              <a:chExt cx="960" cy="912"/>
            </a:xfrm>
          </p:grpSpPr>
          <p:grpSp>
            <p:nvGrpSpPr>
              <p:cNvPr id="56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9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0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9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9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8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8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8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8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7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7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7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7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01" name="Group 55"/>
            <p:cNvGrpSpPr>
              <a:grpSpLocks noChangeAspect="1"/>
            </p:cNvGrpSpPr>
            <p:nvPr/>
          </p:nvGrpSpPr>
          <p:grpSpPr bwMode="auto">
            <a:xfrm>
              <a:off x="4643712" y="2366795"/>
              <a:ext cx="303156" cy="288000"/>
              <a:chOff x="3264" y="432"/>
              <a:chExt cx="960" cy="912"/>
            </a:xfrm>
          </p:grpSpPr>
          <p:grpSp>
            <p:nvGrpSpPr>
              <p:cNvPr id="60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3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3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3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3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2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2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2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1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1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1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42" name="Group 55"/>
            <p:cNvGrpSpPr>
              <a:grpSpLocks noChangeAspect="1"/>
            </p:cNvGrpSpPr>
            <p:nvPr/>
          </p:nvGrpSpPr>
          <p:grpSpPr bwMode="auto">
            <a:xfrm>
              <a:off x="4031712" y="3266795"/>
              <a:ext cx="303156" cy="288000"/>
              <a:chOff x="3264" y="432"/>
              <a:chExt cx="960" cy="912"/>
            </a:xfrm>
          </p:grpSpPr>
          <p:grpSp>
            <p:nvGrpSpPr>
              <p:cNvPr id="64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8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7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7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7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6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6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6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5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5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5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83" name="Group 55"/>
            <p:cNvGrpSpPr>
              <a:grpSpLocks noChangeAspect="1"/>
            </p:cNvGrpSpPr>
            <p:nvPr/>
          </p:nvGrpSpPr>
          <p:grpSpPr bwMode="auto">
            <a:xfrm>
              <a:off x="4643712" y="3266795"/>
              <a:ext cx="303156" cy="288000"/>
              <a:chOff x="3264" y="432"/>
              <a:chExt cx="960" cy="912"/>
            </a:xfrm>
          </p:grpSpPr>
          <p:grpSp>
            <p:nvGrpSpPr>
              <p:cNvPr id="68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2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1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1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1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0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0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0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0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9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9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24" name="Group 55"/>
            <p:cNvGrpSpPr>
              <a:grpSpLocks noChangeAspect="1"/>
            </p:cNvGrpSpPr>
            <p:nvPr/>
          </p:nvGrpSpPr>
          <p:grpSpPr bwMode="auto">
            <a:xfrm>
              <a:off x="4031712" y="4166795"/>
              <a:ext cx="303156" cy="288000"/>
              <a:chOff x="3264" y="432"/>
              <a:chExt cx="960" cy="912"/>
            </a:xfrm>
          </p:grpSpPr>
          <p:grpSp>
            <p:nvGrpSpPr>
              <p:cNvPr id="72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6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5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5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5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5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4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4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4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3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3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65" name="Group 55"/>
            <p:cNvGrpSpPr>
              <a:grpSpLocks noChangeAspect="1"/>
            </p:cNvGrpSpPr>
            <p:nvPr/>
          </p:nvGrpSpPr>
          <p:grpSpPr bwMode="auto">
            <a:xfrm>
              <a:off x="4643712" y="4166795"/>
              <a:ext cx="303156" cy="288000"/>
              <a:chOff x="3264" y="432"/>
              <a:chExt cx="960" cy="912"/>
            </a:xfrm>
          </p:grpSpPr>
          <p:grpSp>
            <p:nvGrpSpPr>
              <p:cNvPr id="76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0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0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9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9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9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8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8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8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7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7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06" name="Group 55"/>
            <p:cNvGrpSpPr>
              <a:grpSpLocks noChangeAspect="1"/>
            </p:cNvGrpSpPr>
            <p:nvPr/>
          </p:nvGrpSpPr>
          <p:grpSpPr bwMode="auto">
            <a:xfrm>
              <a:off x="4031712" y="5066795"/>
              <a:ext cx="303156" cy="288000"/>
              <a:chOff x="3264" y="432"/>
              <a:chExt cx="960" cy="912"/>
            </a:xfrm>
          </p:grpSpPr>
          <p:grpSp>
            <p:nvGrpSpPr>
              <p:cNvPr id="80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4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4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3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3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3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2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2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2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1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47" name="Group 55"/>
            <p:cNvGrpSpPr>
              <a:grpSpLocks noChangeAspect="1"/>
            </p:cNvGrpSpPr>
            <p:nvPr/>
          </p:nvGrpSpPr>
          <p:grpSpPr bwMode="auto">
            <a:xfrm>
              <a:off x="4643712" y="5066795"/>
              <a:ext cx="303156" cy="288000"/>
              <a:chOff x="3264" y="432"/>
              <a:chExt cx="960" cy="912"/>
            </a:xfrm>
          </p:grpSpPr>
          <p:grpSp>
            <p:nvGrpSpPr>
              <p:cNvPr id="84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8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4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8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7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7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7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7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6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6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6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5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5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88" name="Group 55"/>
            <p:cNvGrpSpPr>
              <a:grpSpLocks noChangeAspect="1"/>
            </p:cNvGrpSpPr>
            <p:nvPr/>
          </p:nvGrpSpPr>
          <p:grpSpPr bwMode="auto">
            <a:xfrm>
              <a:off x="5255712" y="1466976"/>
              <a:ext cx="303156" cy="288000"/>
              <a:chOff x="3264" y="432"/>
              <a:chExt cx="960" cy="912"/>
            </a:xfrm>
          </p:grpSpPr>
          <p:grpSp>
            <p:nvGrpSpPr>
              <p:cNvPr id="88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2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2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2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1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1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0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0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0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9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29" name="Group 55"/>
            <p:cNvGrpSpPr>
              <a:grpSpLocks noChangeAspect="1"/>
            </p:cNvGrpSpPr>
            <p:nvPr/>
          </p:nvGrpSpPr>
          <p:grpSpPr bwMode="auto">
            <a:xfrm>
              <a:off x="5867712" y="1466795"/>
              <a:ext cx="303156" cy="288000"/>
              <a:chOff x="3264" y="432"/>
              <a:chExt cx="960" cy="912"/>
            </a:xfrm>
          </p:grpSpPr>
          <p:grpSp>
            <p:nvGrpSpPr>
              <p:cNvPr id="93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6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6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6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5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5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5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4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4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4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4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70" name="Group 55"/>
            <p:cNvGrpSpPr>
              <a:grpSpLocks noChangeAspect="1"/>
            </p:cNvGrpSpPr>
            <p:nvPr/>
          </p:nvGrpSpPr>
          <p:grpSpPr bwMode="auto">
            <a:xfrm>
              <a:off x="5255712" y="2366795"/>
              <a:ext cx="303156" cy="288000"/>
              <a:chOff x="3264" y="432"/>
              <a:chExt cx="960" cy="912"/>
            </a:xfrm>
          </p:grpSpPr>
          <p:grpSp>
            <p:nvGrpSpPr>
              <p:cNvPr id="97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0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0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9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9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9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9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8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8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8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8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11" name="Group 55"/>
            <p:cNvGrpSpPr>
              <a:grpSpLocks noChangeAspect="1"/>
            </p:cNvGrpSpPr>
            <p:nvPr/>
          </p:nvGrpSpPr>
          <p:grpSpPr bwMode="auto">
            <a:xfrm>
              <a:off x="5867712" y="2366795"/>
              <a:ext cx="303156" cy="288000"/>
              <a:chOff x="3264" y="432"/>
              <a:chExt cx="960" cy="912"/>
            </a:xfrm>
          </p:grpSpPr>
          <p:grpSp>
            <p:nvGrpSpPr>
              <p:cNvPr id="101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4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4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4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4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3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3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3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2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2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2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52" name="Group 55"/>
            <p:cNvGrpSpPr>
              <a:grpSpLocks noChangeAspect="1"/>
            </p:cNvGrpSpPr>
            <p:nvPr/>
          </p:nvGrpSpPr>
          <p:grpSpPr bwMode="auto">
            <a:xfrm>
              <a:off x="5255712" y="3266795"/>
              <a:ext cx="303156" cy="288000"/>
              <a:chOff x="3264" y="432"/>
              <a:chExt cx="960" cy="912"/>
            </a:xfrm>
          </p:grpSpPr>
          <p:grpSp>
            <p:nvGrpSpPr>
              <p:cNvPr id="105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9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8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8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8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7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7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7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6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6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6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3" name="Group 55"/>
            <p:cNvGrpSpPr>
              <a:grpSpLocks noChangeAspect="1"/>
            </p:cNvGrpSpPr>
            <p:nvPr/>
          </p:nvGrpSpPr>
          <p:grpSpPr bwMode="auto">
            <a:xfrm>
              <a:off x="5897617" y="3266795"/>
              <a:ext cx="303156" cy="288000"/>
              <a:chOff x="3264" y="432"/>
              <a:chExt cx="960" cy="912"/>
            </a:xfrm>
          </p:grpSpPr>
          <p:grpSp>
            <p:nvGrpSpPr>
              <p:cNvPr id="109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3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2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2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2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1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1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1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1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0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0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34" name="Group 55"/>
            <p:cNvGrpSpPr>
              <a:grpSpLocks noChangeAspect="1"/>
            </p:cNvGrpSpPr>
            <p:nvPr/>
          </p:nvGrpSpPr>
          <p:grpSpPr bwMode="auto">
            <a:xfrm>
              <a:off x="5255712" y="4176007"/>
              <a:ext cx="303156" cy="288000"/>
              <a:chOff x="3264" y="432"/>
              <a:chExt cx="960" cy="912"/>
            </a:xfrm>
          </p:grpSpPr>
          <p:grpSp>
            <p:nvGrpSpPr>
              <p:cNvPr id="113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7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6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6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6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6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5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5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5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4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4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75" name="Group 55"/>
            <p:cNvGrpSpPr>
              <a:grpSpLocks noChangeAspect="1"/>
            </p:cNvGrpSpPr>
            <p:nvPr/>
          </p:nvGrpSpPr>
          <p:grpSpPr bwMode="auto">
            <a:xfrm>
              <a:off x="5903492" y="4166795"/>
              <a:ext cx="303156" cy="288000"/>
              <a:chOff x="3264" y="432"/>
              <a:chExt cx="960" cy="912"/>
            </a:xfrm>
          </p:grpSpPr>
          <p:grpSp>
            <p:nvGrpSpPr>
              <p:cNvPr id="117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1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1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0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0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0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9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9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9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8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8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16" name="Group 55"/>
            <p:cNvGrpSpPr>
              <a:grpSpLocks noChangeAspect="1"/>
            </p:cNvGrpSpPr>
            <p:nvPr/>
          </p:nvGrpSpPr>
          <p:grpSpPr bwMode="auto">
            <a:xfrm>
              <a:off x="5255712" y="5066795"/>
              <a:ext cx="303156" cy="288000"/>
              <a:chOff x="3264" y="432"/>
              <a:chExt cx="960" cy="912"/>
            </a:xfrm>
          </p:grpSpPr>
          <p:grpSp>
            <p:nvGrpSpPr>
              <p:cNvPr id="121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5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5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4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4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4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3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3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3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2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57" name="Group 55"/>
            <p:cNvGrpSpPr>
              <a:grpSpLocks noChangeAspect="1"/>
            </p:cNvGrpSpPr>
            <p:nvPr/>
          </p:nvGrpSpPr>
          <p:grpSpPr bwMode="auto">
            <a:xfrm>
              <a:off x="5897617" y="5066795"/>
              <a:ext cx="303156" cy="288000"/>
              <a:chOff x="3264" y="432"/>
              <a:chExt cx="960" cy="912"/>
            </a:xfrm>
          </p:grpSpPr>
          <p:grpSp>
            <p:nvGrpSpPr>
              <p:cNvPr id="125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9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5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9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8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8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8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8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7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7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7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6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6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98" name="Group 55"/>
            <p:cNvGrpSpPr>
              <a:grpSpLocks noChangeAspect="1"/>
            </p:cNvGrpSpPr>
            <p:nvPr/>
          </p:nvGrpSpPr>
          <p:grpSpPr bwMode="auto">
            <a:xfrm>
              <a:off x="7195432" y="1466795"/>
              <a:ext cx="303156" cy="288000"/>
              <a:chOff x="3264" y="432"/>
              <a:chExt cx="960" cy="912"/>
            </a:xfrm>
          </p:grpSpPr>
          <p:grpSp>
            <p:nvGrpSpPr>
              <p:cNvPr id="129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3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3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3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2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2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1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1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1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0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39" name="Group 55"/>
            <p:cNvGrpSpPr>
              <a:grpSpLocks noChangeAspect="1"/>
            </p:cNvGrpSpPr>
            <p:nvPr/>
          </p:nvGrpSpPr>
          <p:grpSpPr bwMode="auto">
            <a:xfrm>
              <a:off x="7868243" y="1466795"/>
              <a:ext cx="303156" cy="288000"/>
              <a:chOff x="3264" y="432"/>
              <a:chExt cx="960" cy="912"/>
            </a:xfrm>
          </p:grpSpPr>
          <p:grpSp>
            <p:nvGrpSpPr>
              <p:cNvPr id="134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7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7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7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6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6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6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5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5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5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5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80" name="Group 55"/>
            <p:cNvGrpSpPr>
              <a:grpSpLocks noChangeAspect="1"/>
            </p:cNvGrpSpPr>
            <p:nvPr/>
          </p:nvGrpSpPr>
          <p:grpSpPr bwMode="auto">
            <a:xfrm>
              <a:off x="7195432" y="2366795"/>
              <a:ext cx="303156" cy="288000"/>
              <a:chOff x="3264" y="432"/>
              <a:chExt cx="960" cy="912"/>
            </a:xfrm>
          </p:grpSpPr>
          <p:grpSp>
            <p:nvGrpSpPr>
              <p:cNvPr id="138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1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1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0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0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0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0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9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9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9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9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21" name="Group 55"/>
            <p:cNvGrpSpPr>
              <a:grpSpLocks noChangeAspect="1"/>
            </p:cNvGrpSpPr>
            <p:nvPr/>
          </p:nvGrpSpPr>
          <p:grpSpPr bwMode="auto">
            <a:xfrm>
              <a:off x="7868243" y="2366795"/>
              <a:ext cx="303156" cy="288000"/>
              <a:chOff x="3264" y="432"/>
              <a:chExt cx="960" cy="912"/>
            </a:xfrm>
          </p:grpSpPr>
          <p:grpSp>
            <p:nvGrpSpPr>
              <p:cNvPr id="142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5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5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5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5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4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4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4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3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3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3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62" name="Group 55"/>
            <p:cNvGrpSpPr>
              <a:grpSpLocks noChangeAspect="1"/>
            </p:cNvGrpSpPr>
            <p:nvPr/>
          </p:nvGrpSpPr>
          <p:grpSpPr bwMode="auto">
            <a:xfrm>
              <a:off x="7195671" y="3266795"/>
              <a:ext cx="303156" cy="288000"/>
              <a:chOff x="3264" y="432"/>
              <a:chExt cx="960" cy="912"/>
            </a:xfrm>
          </p:grpSpPr>
          <p:grpSp>
            <p:nvGrpSpPr>
              <p:cNvPr id="146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0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9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9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9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8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8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8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7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7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7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3" name="Group 55"/>
            <p:cNvGrpSpPr>
              <a:grpSpLocks noChangeAspect="1"/>
            </p:cNvGrpSpPr>
            <p:nvPr/>
          </p:nvGrpSpPr>
          <p:grpSpPr bwMode="auto">
            <a:xfrm>
              <a:off x="7868482" y="3264908"/>
              <a:ext cx="303156" cy="288000"/>
              <a:chOff x="3264" y="432"/>
              <a:chExt cx="960" cy="912"/>
            </a:xfrm>
          </p:grpSpPr>
          <p:grpSp>
            <p:nvGrpSpPr>
              <p:cNvPr id="150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4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3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3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3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2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2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2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2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1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1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44" name="Group 55"/>
            <p:cNvGrpSpPr>
              <a:grpSpLocks noChangeAspect="1"/>
            </p:cNvGrpSpPr>
            <p:nvPr/>
          </p:nvGrpSpPr>
          <p:grpSpPr bwMode="auto">
            <a:xfrm>
              <a:off x="7201546" y="4166795"/>
              <a:ext cx="303156" cy="288000"/>
              <a:chOff x="3264" y="432"/>
              <a:chExt cx="960" cy="912"/>
            </a:xfrm>
          </p:grpSpPr>
          <p:grpSp>
            <p:nvGrpSpPr>
              <p:cNvPr id="154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8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7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7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7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7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6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6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6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5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5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85" name="Group 55"/>
            <p:cNvGrpSpPr>
              <a:grpSpLocks noChangeAspect="1"/>
            </p:cNvGrpSpPr>
            <p:nvPr/>
          </p:nvGrpSpPr>
          <p:grpSpPr bwMode="auto">
            <a:xfrm>
              <a:off x="7874357" y="4166795"/>
              <a:ext cx="303156" cy="288000"/>
              <a:chOff x="3264" y="432"/>
              <a:chExt cx="960" cy="912"/>
            </a:xfrm>
          </p:grpSpPr>
          <p:grpSp>
            <p:nvGrpSpPr>
              <p:cNvPr id="158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2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2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1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1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1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0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0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0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9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9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26" name="Group 55"/>
            <p:cNvGrpSpPr>
              <a:grpSpLocks noChangeAspect="1"/>
            </p:cNvGrpSpPr>
            <p:nvPr/>
          </p:nvGrpSpPr>
          <p:grpSpPr bwMode="auto">
            <a:xfrm>
              <a:off x="7195671" y="5066795"/>
              <a:ext cx="303156" cy="288000"/>
              <a:chOff x="3264" y="432"/>
              <a:chExt cx="960" cy="912"/>
            </a:xfrm>
          </p:grpSpPr>
          <p:grpSp>
            <p:nvGrpSpPr>
              <p:cNvPr id="162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6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6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5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5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5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4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4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4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3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67" name="Group 55"/>
            <p:cNvGrpSpPr>
              <a:grpSpLocks noChangeAspect="1"/>
            </p:cNvGrpSpPr>
            <p:nvPr/>
          </p:nvGrpSpPr>
          <p:grpSpPr bwMode="auto">
            <a:xfrm>
              <a:off x="7868482" y="5066795"/>
              <a:ext cx="303156" cy="288000"/>
              <a:chOff x="3264" y="432"/>
              <a:chExt cx="960" cy="912"/>
            </a:xfrm>
          </p:grpSpPr>
          <p:grpSp>
            <p:nvGrpSpPr>
              <p:cNvPr id="166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70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6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70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9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9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9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9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8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8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8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7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7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cxnSp>
          <p:nvCxnSpPr>
            <p:cNvPr id="1708" name="47 Conector recto"/>
            <p:cNvCxnSpPr/>
            <p:nvPr/>
          </p:nvCxnSpPr>
          <p:spPr>
            <a:xfrm flipV="1">
              <a:off x="352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47 Conector recto"/>
            <p:cNvCxnSpPr/>
            <p:nvPr/>
          </p:nvCxnSpPr>
          <p:spPr>
            <a:xfrm flipV="1">
              <a:off x="6695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47 Conector recto"/>
            <p:cNvCxnSpPr/>
            <p:nvPr/>
          </p:nvCxnSpPr>
          <p:spPr>
            <a:xfrm flipH="1" flipV="1">
              <a:off x="201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1" name="47 Conector recto"/>
            <p:cNvCxnSpPr/>
            <p:nvPr/>
          </p:nvCxnSpPr>
          <p:spPr>
            <a:xfrm flipH="1" flipV="1">
              <a:off x="201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2" name="47 Conector recto"/>
            <p:cNvCxnSpPr/>
            <p:nvPr/>
          </p:nvCxnSpPr>
          <p:spPr>
            <a:xfrm flipH="1" flipV="1">
              <a:off x="201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3" name="47 Conector recto"/>
            <p:cNvCxnSpPr/>
            <p:nvPr/>
          </p:nvCxnSpPr>
          <p:spPr>
            <a:xfrm flipH="1" flipV="1">
              <a:off x="201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4" name="47 Conector recto"/>
            <p:cNvCxnSpPr/>
            <p:nvPr/>
          </p:nvCxnSpPr>
          <p:spPr>
            <a:xfrm flipH="1" flipV="1">
              <a:off x="201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5" name="47 Conector recto"/>
            <p:cNvCxnSpPr/>
            <p:nvPr/>
          </p:nvCxnSpPr>
          <p:spPr>
            <a:xfrm flipH="1" flipV="1">
              <a:off x="3527712" y="5580000"/>
              <a:ext cx="32040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6" name="47 Conector recto"/>
            <p:cNvCxnSpPr/>
            <p:nvPr/>
          </p:nvCxnSpPr>
          <p:spPr>
            <a:xfrm flipH="1" flipV="1">
              <a:off x="3527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7" name="47 Conector recto"/>
            <p:cNvCxnSpPr/>
            <p:nvPr/>
          </p:nvCxnSpPr>
          <p:spPr>
            <a:xfrm flipH="1" flipV="1">
              <a:off x="3527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8" name="47 Conector recto"/>
            <p:cNvCxnSpPr/>
            <p:nvPr/>
          </p:nvCxnSpPr>
          <p:spPr>
            <a:xfrm flipH="1" flipV="1">
              <a:off x="3527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9" name="47 Conector recto"/>
            <p:cNvCxnSpPr/>
            <p:nvPr/>
          </p:nvCxnSpPr>
          <p:spPr>
            <a:xfrm flipH="1" flipV="1">
              <a:off x="3527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47 Conector recto"/>
            <p:cNvCxnSpPr/>
            <p:nvPr/>
          </p:nvCxnSpPr>
          <p:spPr>
            <a:xfrm flipH="1" flipV="1">
              <a:off x="3527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47 Conector recto"/>
            <p:cNvCxnSpPr/>
            <p:nvPr/>
          </p:nvCxnSpPr>
          <p:spPr>
            <a:xfrm flipH="1" flipV="1">
              <a:off x="5183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47 Conector recto"/>
            <p:cNvCxnSpPr/>
            <p:nvPr/>
          </p:nvCxnSpPr>
          <p:spPr>
            <a:xfrm flipH="1" flipV="1">
              <a:off x="5183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47 Conector recto"/>
            <p:cNvCxnSpPr/>
            <p:nvPr/>
          </p:nvCxnSpPr>
          <p:spPr>
            <a:xfrm flipH="1" flipV="1">
              <a:off x="5183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47 Conector recto"/>
            <p:cNvCxnSpPr/>
            <p:nvPr/>
          </p:nvCxnSpPr>
          <p:spPr>
            <a:xfrm flipH="1" flipV="1">
              <a:off x="5183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5" name="47 Conector recto"/>
            <p:cNvCxnSpPr/>
            <p:nvPr/>
          </p:nvCxnSpPr>
          <p:spPr>
            <a:xfrm flipH="1" flipV="1">
              <a:off x="5183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6" name="47 Conector recto"/>
            <p:cNvCxnSpPr/>
            <p:nvPr/>
          </p:nvCxnSpPr>
          <p:spPr>
            <a:xfrm flipH="1" flipV="1">
              <a:off x="669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7" name="47 Conector recto"/>
            <p:cNvCxnSpPr/>
            <p:nvPr/>
          </p:nvCxnSpPr>
          <p:spPr>
            <a:xfrm flipH="1" flipV="1">
              <a:off x="669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47 Conector recto"/>
            <p:cNvCxnSpPr/>
            <p:nvPr/>
          </p:nvCxnSpPr>
          <p:spPr>
            <a:xfrm flipH="1" flipV="1">
              <a:off x="669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9" name="47 Conector recto"/>
            <p:cNvCxnSpPr/>
            <p:nvPr/>
          </p:nvCxnSpPr>
          <p:spPr>
            <a:xfrm flipH="1" flipV="1">
              <a:off x="669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0" name="47 Conector recto"/>
            <p:cNvCxnSpPr/>
            <p:nvPr/>
          </p:nvCxnSpPr>
          <p:spPr>
            <a:xfrm flipH="1" flipV="1">
              <a:off x="669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1" name="47 Conector recto"/>
            <p:cNvCxnSpPr/>
            <p:nvPr/>
          </p:nvCxnSpPr>
          <p:spPr>
            <a:xfrm flipV="1">
              <a:off x="5112000" y="5580000"/>
              <a:ext cx="0" cy="5760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32" name="89 Grupo"/>
            <p:cNvGrpSpPr>
              <a:grpSpLocks/>
            </p:cNvGrpSpPr>
            <p:nvPr/>
          </p:nvGrpSpPr>
          <p:grpSpPr bwMode="auto">
            <a:xfrm>
              <a:off x="5022000" y="5724000"/>
              <a:ext cx="180000" cy="180000"/>
              <a:chOff x="6948264" y="5733256"/>
              <a:chExt cx="216000" cy="216000"/>
            </a:xfrm>
          </p:grpSpPr>
          <p:sp>
            <p:nvSpPr>
              <p:cNvPr id="1733" name="87 Elipse"/>
              <p:cNvSpPr/>
              <p:nvPr/>
            </p:nvSpPr>
            <p:spPr bwMode="auto">
              <a:xfrm>
                <a:off x="6948264" y="5733256"/>
                <a:ext cx="216000" cy="216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es-ES" sz="1350">
                  <a:latin typeface="Arial" charset="0"/>
                </a:endParaRPr>
              </a:p>
            </p:txBody>
          </p:sp>
          <p:sp>
            <p:nvSpPr>
              <p:cNvPr id="1734" name="88 Triángulo isósceles"/>
              <p:cNvSpPr>
                <a:spLocks noChangeArrowheads="1"/>
              </p:cNvSpPr>
              <p:nvPr/>
            </p:nvSpPr>
            <p:spPr bwMode="auto">
              <a:xfrm>
                <a:off x="6984476" y="5751044"/>
                <a:ext cx="144212" cy="144212"/>
              </a:xfrm>
              <a:prstGeom prst="triangle">
                <a:avLst>
                  <a:gd name="adj" fmla="val 50000"/>
                </a:avLst>
              </a:prstGeom>
              <a:solidFill>
                <a:srgbClr val="002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sz="1350"/>
              </a:p>
            </p:txBody>
          </p:sp>
        </p:grpSp>
      </p:grpSp>
      <p:sp>
        <p:nvSpPr>
          <p:cNvPr id="1760" name="103 CuadroTexto"/>
          <p:cNvSpPr txBox="1"/>
          <p:nvPr/>
        </p:nvSpPr>
        <p:spPr>
          <a:xfrm>
            <a:off x="1620000" y="5616000"/>
            <a:ext cx="3600000" cy="58477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es-ES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Funcionamiento conjunto de todas las viviendas del edificio</a:t>
            </a:r>
          </a:p>
        </p:txBody>
      </p:sp>
      <p:sp>
        <p:nvSpPr>
          <p:cNvPr id="1761" name="103 CuadroTexto"/>
          <p:cNvSpPr txBox="1"/>
          <p:nvPr/>
        </p:nvSpPr>
        <p:spPr>
          <a:xfrm>
            <a:off x="5580000" y="5616000"/>
            <a:ext cx="3384000" cy="830997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s-ES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Horarios de calefacción amplios permiten menores temperaturas de impulsión</a:t>
            </a:r>
          </a:p>
        </p:txBody>
      </p:sp>
      <p:sp>
        <p:nvSpPr>
          <p:cNvPr id="1735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1736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173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02937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0" grpId="0" animBg="1"/>
      <p:bldP spid="176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4"/>
          <p:cNvSpPr>
            <a:spLocks noChangeArrowheads="1"/>
          </p:cNvSpPr>
          <p:nvPr/>
        </p:nvSpPr>
        <p:spPr bwMode="auto">
          <a:xfrm>
            <a:off x="1620000" y="900000"/>
            <a:ext cx="7344000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s-ES" altLang="es-ES" sz="2800" dirty="0">
                <a:latin typeface="Comic Sans MS" panose="030F0702030302020204" pitchFamily="66" charset="0"/>
              </a:rPr>
              <a:t>Cada usuario debe disponer de una </a:t>
            </a:r>
            <a:r>
              <a:rPr lang="es-ES" altLang="es-ES" sz="2800" b="1" dirty="0">
                <a:latin typeface="Comic Sans MS" panose="030F0702030302020204" pitchFamily="66" charset="0"/>
              </a:rPr>
              <a:t>válvula de control </a:t>
            </a:r>
            <a:r>
              <a:rPr lang="es-ES" altLang="es-ES" sz="2800" dirty="0">
                <a:latin typeface="Comic Sans MS" panose="030F0702030302020204" pitchFamily="66" charset="0"/>
              </a:rPr>
              <a:t>que le permita desconectarse de la instalación central en el horario que lo desee o cuando se alcancen las temperaturas interiores programadas.</a:t>
            </a:r>
          </a:p>
          <a:p>
            <a:pPr algn="ctr" eaLnBrk="1" hangingPunct="1"/>
            <a:r>
              <a:rPr lang="es-ES" altLang="es-ES" sz="2800" dirty="0">
                <a:latin typeface="Comic Sans MS" panose="030F0702030302020204" pitchFamily="66" charset="0"/>
              </a:rPr>
              <a:t>La instalación debe complementarse con </a:t>
            </a:r>
            <a:r>
              <a:rPr lang="es-ES" altLang="es-ES" sz="2800" b="1" dirty="0">
                <a:latin typeface="Comic Sans MS" panose="030F0702030302020204" pitchFamily="66" charset="0"/>
              </a:rPr>
              <a:t>válvulas termostáticas </a:t>
            </a:r>
            <a:r>
              <a:rPr lang="es-ES" altLang="es-ES" sz="2800" dirty="0">
                <a:latin typeface="Comic Sans MS" panose="030F0702030302020204" pitchFamily="66" charset="0"/>
              </a:rPr>
              <a:t>en los radiadores de las habitaciones principales, excepto donde se sitúe el termostato de ambiente.</a:t>
            </a:r>
          </a:p>
        </p:txBody>
      </p:sp>
      <p:sp>
        <p:nvSpPr>
          <p:cNvPr id="3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4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5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498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ou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>
            <a:grpSpLocks noChangeAspect="1"/>
          </p:cNvGrpSpPr>
          <p:nvPr/>
        </p:nvGrpSpPr>
        <p:grpSpPr bwMode="auto">
          <a:xfrm>
            <a:off x="1620000" y="900000"/>
            <a:ext cx="7344000" cy="4432458"/>
            <a:chOff x="657" y="818"/>
            <a:chExt cx="4990" cy="3066"/>
          </a:xfrm>
        </p:grpSpPr>
        <p:pic>
          <p:nvPicPr>
            <p:cNvPr id="5" name="Picture 4" descr="CLF CNT DISTRIBUCION VIV 001"/>
            <p:cNvPicPr>
              <a:picLocks noChangeAspect="1" noChangeArrowheads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5951"/>
            <a:stretch/>
          </p:blipFill>
          <p:spPr bwMode="auto">
            <a:xfrm>
              <a:off x="657" y="818"/>
              <a:ext cx="4990" cy="3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" name="Rectangle 5"/>
            <p:cNvSpPr>
              <a:spLocks noChangeArrowheads="1"/>
            </p:cNvSpPr>
            <p:nvPr/>
          </p:nvSpPr>
          <p:spPr bwMode="auto">
            <a:xfrm>
              <a:off x="5193" y="3339"/>
              <a:ext cx="454" cy="54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s-ES" altLang="es-ES"/>
            </a:p>
          </p:txBody>
        </p:sp>
      </p:grpSp>
      <p:sp>
        <p:nvSpPr>
          <p:cNvPr id="7" name="103 CuadroTexto"/>
          <p:cNvSpPr txBox="1"/>
          <p:nvPr/>
        </p:nvSpPr>
        <p:spPr>
          <a:xfrm>
            <a:off x="1620000" y="5580000"/>
            <a:ext cx="73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Instalación con válvula de control de tres vías y detentor de equilibrado en la tercera vía, la instalación central funciona a caudal constante.</a:t>
            </a:r>
          </a:p>
        </p:txBody>
      </p:sp>
      <p:sp>
        <p:nvSpPr>
          <p:cNvPr id="8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9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10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78044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6174" b="4944"/>
          <a:stretch/>
        </p:blipFill>
        <p:spPr>
          <a:xfrm>
            <a:off x="1980000" y="899992"/>
            <a:ext cx="6660000" cy="4635968"/>
          </a:xfrm>
          <a:prstGeom prst="rect">
            <a:avLst/>
          </a:prstGeom>
        </p:spPr>
      </p:pic>
      <p:sp>
        <p:nvSpPr>
          <p:cNvPr id="5" name="103 CuadroTexto"/>
          <p:cNvSpPr txBox="1"/>
          <p:nvPr/>
        </p:nvSpPr>
        <p:spPr>
          <a:xfrm>
            <a:off x="1620000" y="5580000"/>
            <a:ext cx="73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Instalación con válvula de control de tres vías y equilibrado en el retorno, la instalación central funciona a caudal constante.</a:t>
            </a:r>
          </a:p>
        </p:txBody>
      </p:sp>
      <p:sp>
        <p:nvSpPr>
          <p:cNvPr id="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45980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037" r="6244" b="4002"/>
          <a:stretch/>
        </p:blipFill>
        <p:spPr>
          <a:xfrm>
            <a:off x="1980000" y="900000"/>
            <a:ext cx="6840000" cy="4466839"/>
          </a:xfrm>
          <a:prstGeom prst="rect">
            <a:avLst/>
          </a:prstGeom>
        </p:spPr>
      </p:pic>
      <p:sp>
        <p:nvSpPr>
          <p:cNvPr id="5" name="103 CuadroTexto"/>
          <p:cNvSpPr txBox="1"/>
          <p:nvPr/>
        </p:nvSpPr>
        <p:spPr>
          <a:xfrm>
            <a:off x="1620000" y="5580000"/>
            <a:ext cx="73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Instalación con válvula de control de dos vías, la instalación central funciona a caudal variable.</a:t>
            </a:r>
          </a:p>
        </p:txBody>
      </p:sp>
      <p:sp>
        <p:nvSpPr>
          <p:cNvPr id="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302762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160000" y="900000"/>
            <a:ext cx="6462000" cy="5229205"/>
            <a:chOff x="1853712" y="926795"/>
            <a:chExt cx="6462000" cy="5229205"/>
          </a:xfrm>
        </p:grpSpPr>
        <p:sp>
          <p:nvSpPr>
            <p:cNvPr id="4" name="Rectángulo 3"/>
            <p:cNvSpPr/>
            <p:nvPr/>
          </p:nvSpPr>
          <p:spPr>
            <a:xfrm>
              <a:off x="1979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Rectángulo 4"/>
            <p:cNvSpPr/>
            <p:nvPr/>
          </p:nvSpPr>
          <p:spPr>
            <a:xfrm>
              <a:off x="1979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6" name="Rectángulo 5"/>
            <p:cNvSpPr/>
            <p:nvPr/>
          </p:nvSpPr>
          <p:spPr>
            <a:xfrm>
              <a:off x="1979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ctángulo 6"/>
            <p:cNvSpPr/>
            <p:nvPr/>
          </p:nvSpPr>
          <p:spPr>
            <a:xfrm>
              <a:off x="1979712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ctángulo 7"/>
            <p:cNvSpPr/>
            <p:nvPr/>
          </p:nvSpPr>
          <p:spPr>
            <a:xfrm>
              <a:off x="1979712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9" name="Rectángulo 8"/>
            <p:cNvSpPr/>
            <p:nvPr/>
          </p:nvSpPr>
          <p:spPr>
            <a:xfrm>
              <a:off x="5149879" y="10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0" name="Rectángulo 9"/>
            <p:cNvSpPr/>
            <p:nvPr/>
          </p:nvSpPr>
          <p:spPr>
            <a:xfrm>
              <a:off x="5149879" y="19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149879" y="28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2" name="Rectángulo 11"/>
            <p:cNvSpPr/>
            <p:nvPr/>
          </p:nvSpPr>
          <p:spPr>
            <a:xfrm>
              <a:off x="5149879" y="37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5149879" y="46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3887712" y="10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5" name="Rectángulo 14"/>
            <p:cNvSpPr/>
            <p:nvPr/>
          </p:nvSpPr>
          <p:spPr>
            <a:xfrm>
              <a:off x="3887712" y="19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6" name="Rectángulo 15"/>
            <p:cNvSpPr/>
            <p:nvPr/>
          </p:nvSpPr>
          <p:spPr>
            <a:xfrm>
              <a:off x="3887712" y="28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3887712" y="37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3887712" y="46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7061851" y="10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7061851" y="19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1" name="Rectángulo 20"/>
            <p:cNvSpPr/>
            <p:nvPr/>
          </p:nvSpPr>
          <p:spPr>
            <a:xfrm>
              <a:off x="7061851" y="28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2" name="Rectángulo 21"/>
            <p:cNvSpPr/>
            <p:nvPr/>
          </p:nvSpPr>
          <p:spPr>
            <a:xfrm>
              <a:off x="7061851" y="37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7061851" y="46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2555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555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2555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7" name="Rectángulo 26"/>
            <p:cNvSpPr/>
            <p:nvPr/>
          </p:nvSpPr>
          <p:spPr>
            <a:xfrm>
              <a:off x="2555712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8" name="Rectángulo 27"/>
            <p:cNvSpPr/>
            <p:nvPr/>
          </p:nvSpPr>
          <p:spPr>
            <a:xfrm>
              <a:off x="2555712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9" name="Rectángulo 28"/>
            <p:cNvSpPr/>
            <p:nvPr/>
          </p:nvSpPr>
          <p:spPr>
            <a:xfrm>
              <a:off x="5725879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0" name="Rectángulo 29"/>
            <p:cNvSpPr/>
            <p:nvPr/>
          </p:nvSpPr>
          <p:spPr>
            <a:xfrm>
              <a:off x="5725879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1" name="Rectángulo 30"/>
            <p:cNvSpPr/>
            <p:nvPr/>
          </p:nvSpPr>
          <p:spPr>
            <a:xfrm>
              <a:off x="5725879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2" name="Rectángulo 31"/>
            <p:cNvSpPr/>
            <p:nvPr/>
          </p:nvSpPr>
          <p:spPr>
            <a:xfrm>
              <a:off x="5725879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3" name="Rectángulo 32"/>
            <p:cNvSpPr/>
            <p:nvPr/>
          </p:nvSpPr>
          <p:spPr>
            <a:xfrm>
              <a:off x="5725879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4" name="Rectángulo 33"/>
            <p:cNvSpPr/>
            <p:nvPr/>
          </p:nvSpPr>
          <p:spPr>
            <a:xfrm>
              <a:off x="4463712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5" name="Rectángulo 34"/>
            <p:cNvSpPr/>
            <p:nvPr/>
          </p:nvSpPr>
          <p:spPr>
            <a:xfrm>
              <a:off x="4463712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6" name="Rectángulo 35"/>
            <p:cNvSpPr/>
            <p:nvPr/>
          </p:nvSpPr>
          <p:spPr>
            <a:xfrm>
              <a:off x="4463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7" name="Rectángulo 36"/>
            <p:cNvSpPr/>
            <p:nvPr/>
          </p:nvSpPr>
          <p:spPr>
            <a:xfrm>
              <a:off x="4463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8" name="Rectángulo 37"/>
            <p:cNvSpPr/>
            <p:nvPr/>
          </p:nvSpPr>
          <p:spPr>
            <a:xfrm>
              <a:off x="4463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9" name="Rectángulo 38"/>
            <p:cNvSpPr/>
            <p:nvPr/>
          </p:nvSpPr>
          <p:spPr>
            <a:xfrm>
              <a:off x="7637851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0" name="Rectángulo 39"/>
            <p:cNvSpPr/>
            <p:nvPr/>
          </p:nvSpPr>
          <p:spPr>
            <a:xfrm>
              <a:off x="7637851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1" name="Rectángulo 40"/>
            <p:cNvSpPr/>
            <p:nvPr/>
          </p:nvSpPr>
          <p:spPr>
            <a:xfrm>
              <a:off x="7637851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2" name="Rectángulo 41"/>
            <p:cNvSpPr/>
            <p:nvPr/>
          </p:nvSpPr>
          <p:spPr>
            <a:xfrm>
              <a:off x="7637851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3" name="Rectángulo 42"/>
            <p:cNvSpPr/>
            <p:nvPr/>
          </p:nvSpPr>
          <p:spPr>
            <a:xfrm>
              <a:off x="7637851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4" name="Rectángulo 43"/>
            <p:cNvSpPr/>
            <p:nvPr/>
          </p:nvSpPr>
          <p:spPr>
            <a:xfrm>
              <a:off x="3221712" y="10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5" name="Rectángulo 44"/>
            <p:cNvSpPr/>
            <p:nvPr/>
          </p:nvSpPr>
          <p:spPr>
            <a:xfrm>
              <a:off x="3221712" y="19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6" name="Rectángulo 45"/>
            <p:cNvSpPr/>
            <p:nvPr/>
          </p:nvSpPr>
          <p:spPr>
            <a:xfrm>
              <a:off x="3221712" y="28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7" name="Rectángulo 46"/>
            <p:cNvSpPr/>
            <p:nvPr/>
          </p:nvSpPr>
          <p:spPr>
            <a:xfrm>
              <a:off x="3221712" y="37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8" name="Rectángulo 47"/>
            <p:cNvSpPr/>
            <p:nvPr/>
          </p:nvSpPr>
          <p:spPr>
            <a:xfrm>
              <a:off x="3221712" y="46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9" name="Rectángulo 48"/>
            <p:cNvSpPr/>
            <p:nvPr/>
          </p:nvSpPr>
          <p:spPr>
            <a:xfrm>
              <a:off x="6375403" y="10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0" name="Rectángulo 49"/>
            <p:cNvSpPr/>
            <p:nvPr/>
          </p:nvSpPr>
          <p:spPr>
            <a:xfrm>
              <a:off x="6375403" y="19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1" name="Rectángulo 50"/>
            <p:cNvSpPr/>
            <p:nvPr/>
          </p:nvSpPr>
          <p:spPr>
            <a:xfrm>
              <a:off x="6375403" y="28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2" name="Rectángulo 51"/>
            <p:cNvSpPr/>
            <p:nvPr/>
          </p:nvSpPr>
          <p:spPr>
            <a:xfrm>
              <a:off x="6375403" y="37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6375403" y="46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54" name="Grupo 53"/>
            <p:cNvGrpSpPr/>
            <p:nvPr/>
          </p:nvGrpSpPr>
          <p:grpSpPr>
            <a:xfrm>
              <a:off x="1853712" y="926795"/>
              <a:ext cx="6462000" cy="4611245"/>
              <a:chOff x="2142000" y="900000"/>
              <a:chExt cx="6462000" cy="4611245"/>
            </a:xfrm>
          </p:grpSpPr>
          <p:sp>
            <p:nvSpPr>
              <p:cNvPr id="55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2160000" y="1008000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6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342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7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414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8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5328000" y="1011245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9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6588000" y="963737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0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7308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1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8496000" y="985847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2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9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3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18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4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27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5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36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6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45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7" name="Rectangle 6" descr="Granito"/>
              <p:cNvSpPr>
                <a:spLocks noChangeArrowheads="1"/>
              </p:cNvSpPr>
              <p:nvPr/>
            </p:nvSpPr>
            <p:spPr bwMode="auto">
              <a:xfrm>
                <a:off x="2142000" y="54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</p:grpSp>
        <p:grpSp>
          <p:nvGrpSpPr>
            <p:cNvPr id="68" name="Group 55"/>
            <p:cNvGrpSpPr>
              <a:grpSpLocks noChangeAspect="1"/>
            </p:cNvGrpSpPr>
            <p:nvPr/>
          </p:nvGrpSpPr>
          <p:grpSpPr bwMode="auto">
            <a:xfrm>
              <a:off x="2051712" y="1466795"/>
              <a:ext cx="303156" cy="288000"/>
              <a:chOff x="3264" y="432"/>
              <a:chExt cx="960" cy="912"/>
            </a:xfrm>
          </p:grpSpPr>
          <p:grpSp>
            <p:nvGrpSpPr>
              <p:cNvPr id="6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" name="Group 55"/>
            <p:cNvGrpSpPr>
              <a:grpSpLocks noChangeAspect="1"/>
            </p:cNvGrpSpPr>
            <p:nvPr/>
          </p:nvGrpSpPr>
          <p:grpSpPr bwMode="auto">
            <a:xfrm>
              <a:off x="2663712" y="1466976"/>
              <a:ext cx="303156" cy="288000"/>
              <a:chOff x="3264" y="432"/>
              <a:chExt cx="960" cy="912"/>
            </a:xfrm>
          </p:grpSpPr>
          <p:grpSp>
            <p:nvGrpSpPr>
              <p:cNvPr id="11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" name="Group 55"/>
            <p:cNvGrpSpPr>
              <a:grpSpLocks noChangeAspect="1"/>
            </p:cNvGrpSpPr>
            <p:nvPr/>
          </p:nvGrpSpPr>
          <p:grpSpPr bwMode="auto">
            <a:xfrm>
              <a:off x="2051712" y="2366795"/>
              <a:ext cx="303156" cy="288000"/>
              <a:chOff x="3264" y="432"/>
              <a:chExt cx="960" cy="912"/>
            </a:xfrm>
          </p:grpSpPr>
          <p:grpSp>
            <p:nvGrpSpPr>
              <p:cNvPr id="15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8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9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8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8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7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7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7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7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91" name="Group 55"/>
            <p:cNvGrpSpPr>
              <a:grpSpLocks noChangeAspect="1"/>
            </p:cNvGrpSpPr>
            <p:nvPr/>
          </p:nvGrpSpPr>
          <p:grpSpPr bwMode="auto">
            <a:xfrm>
              <a:off x="2663712" y="2366795"/>
              <a:ext cx="303156" cy="288000"/>
              <a:chOff x="3264" y="432"/>
              <a:chExt cx="960" cy="912"/>
            </a:xfrm>
          </p:grpSpPr>
          <p:grpSp>
            <p:nvGrpSpPr>
              <p:cNvPr id="19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2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2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2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2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1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1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1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0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0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0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32" name="Group 55"/>
            <p:cNvGrpSpPr>
              <a:grpSpLocks noChangeAspect="1"/>
            </p:cNvGrpSpPr>
            <p:nvPr/>
          </p:nvGrpSpPr>
          <p:grpSpPr bwMode="auto">
            <a:xfrm>
              <a:off x="2051712" y="3266795"/>
              <a:ext cx="303156" cy="288000"/>
              <a:chOff x="3264" y="432"/>
              <a:chExt cx="960" cy="912"/>
            </a:xfrm>
          </p:grpSpPr>
          <p:grpSp>
            <p:nvGrpSpPr>
              <p:cNvPr id="23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7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6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6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6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5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5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5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4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4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4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73" name="Group 55"/>
            <p:cNvGrpSpPr>
              <a:grpSpLocks noChangeAspect="1"/>
            </p:cNvGrpSpPr>
            <p:nvPr/>
          </p:nvGrpSpPr>
          <p:grpSpPr bwMode="auto">
            <a:xfrm>
              <a:off x="2663712" y="3266795"/>
              <a:ext cx="303156" cy="288000"/>
              <a:chOff x="3264" y="432"/>
              <a:chExt cx="960" cy="912"/>
            </a:xfrm>
          </p:grpSpPr>
          <p:grpSp>
            <p:nvGrpSpPr>
              <p:cNvPr id="27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1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0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0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0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9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9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9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9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8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8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14" name="Group 55"/>
            <p:cNvGrpSpPr>
              <a:grpSpLocks noChangeAspect="1"/>
            </p:cNvGrpSpPr>
            <p:nvPr/>
          </p:nvGrpSpPr>
          <p:grpSpPr bwMode="auto">
            <a:xfrm>
              <a:off x="2051712" y="4166795"/>
              <a:ext cx="303156" cy="288000"/>
              <a:chOff x="3264" y="432"/>
              <a:chExt cx="960" cy="912"/>
            </a:xfrm>
          </p:grpSpPr>
          <p:grpSp>
            <p:nvGrpSpPr>
              <p:cNvPr id="31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5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4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4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4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4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3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3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3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2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2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55" name="Group 55"/>
            <p:cNvGrpSpPr>
              <a:grpSpLocks noChangeAspect="1"/>
            </p:cNvGrpSpPr>
            <p:nvPr/>
          </p:nvGrpSpPr>
          <p:grpSpPr bwMode="auto">
            <a:xfrm>
              <a:off x="2663712" y="4166795"/>
              <a:ext cx="303156" cy="288000"/>
              <a:chOff x="3264" y="432"/>
              <a:chExt cx="960" cy="912"/>
            </a:xfrm>
          </p:grpSpPr>
          <p:grpSp>
            <p:nvGrpSpPr>
              <p:cNvPr id="35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9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9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8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8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8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7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7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7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6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6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96" name="Group 55"/>
            <p:cNvGrpSpPr>
              <a:grpSpLocks noChangeAspect="1"/>
            </p:cNvGrpSpPr>
            <p:nvPr/>
          </p:nvGrpSpPr>
          <p:grpSpPr bwMode="auto">
            <a:xfrm>
              <a:off x="2051712" y="5066795"/>
              <a:ext cx="303156" cy="288000"/>
              <a:chOff x="3264" y="432"/>
              <a:chExt cx="960" cy="912"/>
            </a:xfrm>
          </p:grpSpPr>
          <p:grpSp>
            <p:nvGrpSpPr>
              <p:cNvPr id="39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3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3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2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2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2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1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1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1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1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0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37" name="Group 55"/>
            <p:cNvGrpSpPr>
              <a:grpSpLocks noChangeAspect="1"/>
            </p:cNvGrpSpPr>
            <p:nvPr/>
          </p:nvGrpSpPr>
          <p:grpSpPr bwMode="auto">
            <a:xfrm>
              <a:off x="2663712" y="5066795"/>
              <a:ext cx="303156" cy="288000"/>
              <a:chOff x="3264" y="432"/>
              <a:chExt cx="960" cy="912"/>
            </a:xfrm>
          </p:grpSpPr>
          <p:grpSp>
            <p:nvGrpSpPr>
              <p:cNvPr id="43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7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3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7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6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6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6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6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5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5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5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4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4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78" name="Group 55"/>
            <p:cNvGrpSpPr>
              <a:grpSpLocks noChangeAspect="1"/>
            </p:cNvGrpSpPr>
            <p:nvPr/>
          </p:nvGrpSpPr>
          <p:grpSpPr bwMode="auto">
            <a:xfrm>
              <a:off x="4031712" y="1466795"/>
              <a:ext cx="303156" cy="288000"/>
              <a:chOff x="3264" y="432"/>
              <a:chExt cx="960" cy="912"/>
            </a:xfrm>
          </p:grpSpPr>
          <p:grpSp>
            <p:nvGrpSpPr>
              <p:cNvPr id="47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1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1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1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0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0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0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9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9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9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8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19" name="Group 55"/>
            <p:cNvGrpSpPr>
              <a:grpSpLocks noChangeAspect="1"/>
            </p:cNvGrpSpPr>
            <p:nvPr/>
          </p:nvGrpSpPr>
          <p:grpSpPr bwMode="auto">
            <a:xfrm>
              <a:off x="4643712" y="1466795"/>
              <a:ext cx="303156" cy="288000"/>
              <a:chOff x="3264" y="432"/>
              <a:chExt cx="960" cy="912"/>
            </a:xfrm>
          </p:grpSpPr>
          <p:grpSp>
            <p:nvGrpSpPr>
              <p:cNvPr id="52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5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5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5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4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4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4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3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3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3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3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60" name="Group 55"/>
            <p:cNvGrpSpPr>
              <a:grpSpLocks noChangeAspect="1"/>
            </p:cNvGrpSpPr>
            <p:nvPr/>
          </p:nvGrpSpPr>
          <p:grpSpPr bwMode="auto">
            <a:xfrm>
              <a:off x="4031712" y="2366795"/>
              <a:ext cx="303156" cy="288000"/>
              <a:chOff x="3264" y="432"/>
              <a:chExt cx="960" cy="912"/>
            </a:xfrm>
          </p:grpSpPr>
          <p:grpSp>
            <p:nvGrpSpPr>
              <p:cNvPr id="56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9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0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9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9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8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8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8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8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7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7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7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7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01" name="Group 55"/>
            <p:cNvGrpSpPr>
              <a:grpSpLocks noChangeAspect="1"/>
            </p:cNvGrpSpPr>
            <p:nvPr/>
          </p:nvGrpSpPr>
          <p:grpSpPr bwMode="auto">
            <a:xfrm>
              <a:off x="4643712" y="2366795"/>
              <a:ext cx="303156" cy="288000"/>
              <a:chOff x="3264" y="432"/>
              <a:chExt cx="960" cy="912"/>
            </a:xfrm>
          </p:grpSpPr>
          <p:grpSp>
            <p:nvGrpSpPr>
              <p:cNvPr id="60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3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3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3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3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2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2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2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1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1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1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42" name="Group 55"/>
            <p:cNvGrpSpPr>
              <a:grpSpLocks noChangeAspect="1"/>
            </p:cNvGrpSpPr>
            <p:nvPr/>
          </p:nvGrpSpPr>
          <p:grpSpPr bwMode="auto">
            <a:xfrm>
              <a:off x="4031712" y="3266795"/>
              <a:ext cx="303156" cy="288000"/>
              <a:chOff x="3264" y="432"/>
              <a:chExt cx="960" cy="912"/>
            </a:xfrm>
          </p:grpSpPr>
          <p:grpSp>
            <p:nvGrpSpPr>
              <p:cNvPr id="64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8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7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7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7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6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6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6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5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5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5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83" name="Group 55"/>
            <p:cNvGrpSpPr>
              <a:grpSpLocks noChangeAspect="1"/>
            </p:cNvGrpSpPr>
            <p:nvPr/>
          </p:nvGrpSpPr>
          <p:grpSpPr bwMode="auto">
            <a:xfrm>
              <a:off x="4643712" y="3266795"/>
              <a:ext cx="303156" cy="288000"/>
              <a:chOff x="3264" y="432"/>
              <a:chExt cx="960" cy="912"/>
            </a:xfrm>
          </p:grpSpPr>
          <p:grpSp>
            <p:nvGrpSpPr>
              <p:cNvPr id="68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2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1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1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1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0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0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0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0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9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9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24" name="Group 55"/>
            <p:cNvGrpSpPr>
              <a:grpSpLocks noChangeAspect="1"/>
            </p:cNvGrpSpPr>
            <p:nvPr/>
          </p:nvGrpSpPr>
          <p:grpSpPr bwMode="auto">
            <a:xfrm>
              <a:off x="4031712" y="4166795"/>
              <a:ext cx="303156" cy="288000"/>
              <a:chOff x="3264" y="432"/>
              <a:chExt cx="960" cy="912"/>
            </a:xfrm>
          </p:grpSpPr>
          <p:grpSp>
            <p:nvGrpSpPr>
              <p:cNvPr id="72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6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5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5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5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5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4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4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4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3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3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65" name="Group 55"/>
            <p:cNvGrpSpPr>
              <a:grpSpLocks noChangeAspect="1"/>
            </p:cNvGrpSpPr>
            <p:nvPr/>
          </p:nvGrpSpPr>
          <p:grpSpPr bwMode="auto">
            <a:xfrm>
              <a:off x="4643712" y="4166795"/>
              <a:ext cx="303156" cy="288000"/>
              <a:chOff x="3264" y="432"/>
              <a:chExt cx="960" cy="912"/>
            </a:xfrm>
          </p:grpSpPr>
          <p:grpSp>
            <p:nvGrpSpPr>
              <p:cNvPr id="76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0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0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9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9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9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8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8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8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7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7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06" name="Group 55"/>
            <p:cNvGrpSpPr>
              <a:grpSpLocks noChangeAspect="1"/>
            </p:cNvGrpSpPr>
            <p:nvPr/>
          </p:nvGrpSpPr>
          <p:grpSpPr bwMode="auto">
            <a:xfrm>
              <a:off x="4031712" y="5066795"/>
              <a:ext cx="303156" cy="288000"/>
              <a:chOff x="3264" y="432"/>
              <a:chExt cx="960" cy="912"/>
            </a:xfrm>
          </p:grpSpPr>
          <p:grpSp>
            <p:nvGrpSpPr>
              <p:cNvPr id="80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4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4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3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3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3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2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2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2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1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47" name="Group 55"/>
            <p:cNvGrpSpPr>
              <a:grpSpLocks noChangeAspect="1"/>
            </p:cNvGrpSpPr>
            <p:nvPr/>
          </p:nvGrpSpPr>
          <p:grpSpPr bwMode="auto">
            <a:xfrm>
              <a:off x="4643712" y="5066795"/>
              <a:ext cx="303156" cy="288000"/>
              <a:chOff x="3264" y="432"/>
              <a:chExt cx="960" cy="912"/>
            </a:xfrm>
          </p:grpSpPr>
          <p:grpSp>
            <p:nvGrpSpPr>
              <p:cNvPr id="84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8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4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8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7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7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7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7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6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6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6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5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5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88" name="Group 55"/>
            <p:cNvGrpSpPr>
              <a:grpSpLocks noChangeAspect="1"/>
            </p:cNvGrpSpPr>
            <p:nvPr/>
          </p:nvGrpSpPr>
          <p:grpSpPr bwMode="auto">
            <a:xfrm>
              <a:off x="5255712" y="1466976"/>
              <a:ext cx="303156" cy="288000"/>
              <a:chOff x="3264" y="432"/>
              <a:chExt cx="960" cy="912"/>
            </a:xfrm>
          </p:grpSpPr>
          <p:grpSp>
            <p:nvGrpSpPr>
              <p:cNvPr id="88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2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2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2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1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1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0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0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0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9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29" name="Group 55"/>
            <p:cNvGrpSpPr>
              <a:grpSpLocks noChangeAspect="1"/>
            </p:cNvGrpSpPr>
            <p:nvPr/>
          </p:nvGrpSpPr>
          <p:grpSpPr bwMode="auto">
            <a:xfrm>
              <a:off x="5867712" y="1466795"/>
              <a:ext cx="303156" cy="288000"/>
              <a:chOff x="3264" y="432"/>
              <a:chExt cx="960" cy="912"/>
            </a:xfrm>
          </p:grpSpPr>
          <p:grpSp>
            <p:nvGrpSpPr>
              <p:cNvPr id="93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6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6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6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5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5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5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4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4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4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4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70" name="Group 55"/>
            <p:cNvGrpSpPr>
              <a:grpSpLocks noChangeAspect="1"/>
            </p:cNvGrpSpPr>
            <p:nvPr/>
          </p:nvGrpSpPr>
          <p:grpSpPr bwMode="auto">
            <a:xfrm>
              <a:off x="5255712" y="2366795"/>
              <a:ext cx="303156" cy="288000"/>
              <a:chOff x="3264" y="432"/>
              <a:chExt cx="960" cy="912"/>
            </a:xfrm>
          </p:grpSpPr>
          <p:grpSp>
            <p:nvGrpSpPr>
              <p:cNvPr id="97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0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0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9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9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9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9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8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8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8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8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11" name="Group 55"/>
            <p:cNvGrpSpPr>
              <a:grpSpLocks noChangeAspect="1"/>
            </p:cNvGrpSpPr>
            <p:nvPr/>
          </p:nvGrpSpPr>
          <p:grpSpPr bwMode="auto">
            <a:xfrm>
              <a:off x="5867712" y="2366795"/>
              <a:ext cx="303156" cy="288000"/>
              <a:chOff x="3264" y="432"/>
              <a:chExt cx="960" cy="912"/>
            </a:xfrm>
          </p:grpSpPr>
          <p:grpSp>
            <p:nvGrpSpPr>
              <p:cNvPr id="101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4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4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4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4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3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3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3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2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2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2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52" name="Group 55"/>
            <p:cNvGrpSpPr>
              <a:grpSpLocks noChangeAspect="1"/>
            </p:cNvGrpSpPr>
            <p:nvPr/>
          </p:nvGrpSpPr>
          <p:grpSpPr bwMode="auto">
            <a:xfrm>
              <a:off x="5255712" y="3266795"/>
              <a:ext cx="303156" cy="288000"/>
              <a:chOff x="3264" y="432"/>
              <a:chExt cx="960" cy="912"/>
            </a:xfrm>
          </p:grpSpPr>
          <p:grpSp>
            <p:nvGrpSpPr>
              <p:cNvPr id="105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9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8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8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8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7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7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7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6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6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6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3" name="Group 55"/>
            <p:cNvGrpSpPr>
              <a:grpSpLocks noChangeAspect="1"/>
            </p:cNvGrpSpPr>
            <p:nvPr/>
          </p:nvGrpSpPr>
          <p:grpSpPr bwMode="auto">
            <a:xfrm>
              <a:off x="5897617" y="3266795"/>
              <a:ext cx="303156" cy="288000"/>
              <a:chOff x="3264" y="432"/>
              <a:chExt cx="960" cy="912"/>
            </a:xfrm>
          </p:grpSpPr>
          <p:grpSp>
            <p:nvGrpSpPr>
              <p:cNvPr id="109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3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2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2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2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1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1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1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1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0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0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34" name="Group 55"/>
            <p:cNvGrpSpPr>
              <a:grpSpLocks noChangeAspect="1"/>
            </p:cNvGrpSpPr>
            <p:nvPr/>
          </p:nvGrpSpPr>
          <p:grpSpPr bwMode="auto">
            <a:xfrm>
              <a:off x="5255712" y="4176007"/>
              <a:ext cx="303156" cy="288000"/>
              <a:chOff x="3264" y="432"/>
              <a:chExt cx="960" cy="912"/>
            </a:xfrm>
          </p:grpSpPr>
          <p:grpSp>
            <p:nvGrpSpPr>
              <p:cNvPr id="113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7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6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6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6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6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5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5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5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4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4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75" name="Group 55"/>
            <p:cNvGrpSpPr>
              <a:grpSpLocks noChangeAspect="1"/>
            </p:cNvGrpSpPr>
            <p:nvPr/>
          </p:nvGrpSpPr>
          <p:grpSpPr bwMode="auto">
            <a:xfrm>
              <a:off x="5903492" y="4166795"/>
              <a:ext cx="303156" cy="288000"/>
              <a:chOff x="3264" y="432"/>
              <a:chExt cx="960" cy="912"/>
            </a:xfrm>
          </p:grpSpPr>
          <p:grpSp>
            <p:nvGrpSpPr>
              <p:cNvPr id="117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1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1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0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0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0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9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9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9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8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8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16" name="Group 55"/>
            <p:cNvGrpSpPr>
              <a:grpSpLocks noChangeAspect="1"/>
            </p:cNvGrpSpPr>
            <p:nvPr/>
          </p:nvGrpSpPr>
          <p:grpSpPr bwMode="auto">
            <a:xfrm>
              <a:off x="5255712" y="5066795"/>
              <a:ext cx="303156" cy="288000"/>
              <a:chOff x="3264" y="432"/>
              <a:chExt cx="960" cy="912"/>
            </a:xfrm>
          </p:grpSpPr>
          <p:grpSp>
            <p:nvGrpSpPr>
              <p:cNvPr id="121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5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5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4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4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4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3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3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3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2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57" name="Group 55"/>
            <p:cNvGrpSpPr>
              <a:grpSpLocks noChangeAspect="1"/>
            </p:cNvGrpSpPr>
            <p:nvPr/>
          </p:nvGrpSpPr>
          <p:grpSpPr bwMode="auto">
            <a:xfrm>
              <a:off x="5897617" y="5066795"/>
              <a:ext cx="303156" cy="288000"/>
              <a:chOff x="3264" y="432"/>
              <a:chExt cx="960" cy="912"/>
            </a:xfrm>
          </p:grpSpPr>
          <p:grpSp>
            <p:nvGrpSpPr>
              <p:cNvPr id="125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9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5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9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8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8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8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8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7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7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7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6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6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98" name="Group 55"/>
            <p:cNvGrpSpPr>
              <a:grpSpLocks noChangeAspect="1"/>
            </p:cNvGrpSpPr>
            <p:nvPr/>
          </p:nvGrpSpPr>
          <p:grpSpPr bwMode="auto">
            <a:xfrm>
              <a:off x="7195432" y="1466795"/>
              <a:ext cx="303156" cy="288000"/>
              <a:chOff x="3264" y="432"/>
              <a:chExt cx="960" cy="912"/>
            </a:xfrm>
          </p:grpSpPr>
          <p:grpSp>
            <p:nvGrpSpPr>
              <p:cNvPr id="129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3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3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3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2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2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1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1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1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0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39" name="Group 55"/>
            <p:cNvGrpSpPr>
              <a:grpSpLocks noChangeAspect="1"/>
            </p:cNvGrpSpPr>
            <p:nvPr/>
          </p:nvGrpSpPr>
          <p:grpSpPr bwMode="auto">
            <a:xfrm>
              <a:off x="7868243" y="1466795"/>
              <a:ext cx="303156" cy="288000"/>
              <a:chOff x="3264" y="432"/>
              <a:chExt cx="960" cy="912"/>
            </a:xfrm>
          </p:grpSpPr>
          <p:grpSp>
            <p:nvGrpSpPr>
              <p:cNvPr id="134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7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7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7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6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6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6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5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5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5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5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80" name="Group 55"/>
            <p:cNvGrpSpPr>
              <a:grpSpLocks noChangeAspect="1"/>
            </p:cNvGrpSpPr>
            <p:nvPr/>
          </p:nvGrpSpPr>
          <p:grpSpPr bwMode="auto">
            <a:xfrm>
              <a:off x="7195432" y="2366795"/>
              <a:ext cx="303156" cy="288000"/>
              <a:chOff x="3264" y="432"/>
              <a:chExt cx="960" cy="912"/>
            </a:xfrm>
          </p:grpSpPr>
          <p:grpSp>
            <p:nvGrpSpPr>
              <p:cNvPr id="138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1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1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0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0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0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0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9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9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9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9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21" name="Group 55"/>
            <p:cNvGrpSpPr>
              <a:grpSpLocks noChangeAspect="1"/>
            </p:cNvGrpSpPr>
            <p:nvPr/>
          </p:nvGrpSpPr>
          <p:grpSpPr bwMode="auto">
            <a:xfrm>
              <a:off x="7868243" y="2366795"/>
              <a:ext cx="303156" cy="288000"/>
              <a:chOff x="3264" y="432"/>
              <a:chExt cx="960" cy="912"/>
            </a:xfrm>
          </p:grpSpPr>
          <p:grpSp>
            <p:nvGrpSpPr>
              <p:cNvPr id="142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5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5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5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5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4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4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4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3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3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3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62" name="Group 55"/>
            <p:cNvGrpSpPr>
              <a:grpSpLocks noChangeAspect="1"/>
            </p:cNvGrpSpPr>
            <p:nvPr/>
          </p:nvGrpSpPr>
          <p:grpSpPr bwMode="auto">
            <a:xfrm>
              <a:off x="7195671" y="3266795"/>
              <a:ext cx="303156" cy="288000"/>
              <a:chOff x="3264" y="432"/>
              <a:chExt cx="960" cy="912"/>
            </a:xfrm>
          </p:grpSpPr>
          <p:grpSp>
            <p:nvGrpSpPr>
              <p:cNvPr id="146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0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9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9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9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8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8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8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7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7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7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3" name="Group 55"/>
            <p:cNvGrpSpPr>
              <a:grpSpLocks noChangeAspect="1"/>
            </p:cNvGrpSpPr>
            <p:nvPr/>
          </p:nvGrpSpPr>
          <p:grpSpPr bwMode="auto">
            <a:xfrm>
              <a:off x="7868482" y="3264908"/>
              <a:ext cx="303156" cy="288000"/>
              <a:chOff x="3264" y="432"/>
              <a:chExt cx="960" cy="912"/>
            </a:xfrm>
          </p:grpSpPr>
          <p:grpSp>
            <p:nvGrpSpPr>
              <p:cNvPr id="150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4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3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3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3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2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2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2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2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1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1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44" name="Group 55"/>
            <p:cNvGrpSpPr>
              <a:grpSpLocks noChangeAspect="1"/>
            </p:cNvGrpSpPr>
            <p:nvPr/>
          </p:nvGrpSpPr>
          <p:grpSpPr bwMode="auto">
            <a:xfrm>
              <a:off x="7201546" y="4166795"/>
              <a:ext cx="303156" cy="288000"/>
              <a:chOff x="3264" y="432"/>
              <a:chExt cx="960" cy="912"/>
            </a:xfrm>
          </p:grpSpPr>
          <p:grpSp>
            <p:nvGrpSpPr>
              <p:cNvPr id="154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8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7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7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7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7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6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6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6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5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5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85" name="Group 55"/>
            <p:cNvGrpSpPr>
              <a:grpSpLocks noChangeAspect="1"/>
            </p:cNvGrpSpPr>
            <p:nvPr/>
          </p:nvGrpSpPr>
          <p:grpSpPr bwMode="auto">
            <a:xfrm>
              <a:off x="7874357" y="4166795"/>
              <a:ext cx="303156" cy="288000"/>
              <a:chOff x="3264" y="432"/>
              <a:chExt cx="960" cy="912"/>
            </a:xfrm>
          </p:grpSpPr>
          <p:grpSp>
            <p:nvGrpSpPr>
              <p:cNvPr id="158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2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2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1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1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1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0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0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0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9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9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26" name="Group 55"/>
            <p:cNvGrpSpPr>
              <a:grpSpLocks noChangeAspect="1"/>
            </p:cNvGrpSpPr>
            <p:nvPr/>
          </p:nvGrpSpPr>
          <p:grpSpPr bwMode="auto">
            <a:xfrm>
              <a:off x="7195671" y="5066795"/>
              <a:ext cx="303156" cy="288000"/>
              <a:chOff x="3264" y="432"/>
              <a:chExt cx="960" cy="912"/>
            </a:xfrm>
          </p:grpSpPr>
          <p:grpSp>
            <p:nvGrpSpPr>
              <p:cNvPr id="162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6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6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5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5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5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4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4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4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3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67" name="Group 55"/>
            <p:cNvGrpSpPr>
              <a:grpSpLocks noChangeAspect="1"/>
            </p:cNvGrpSpPr>
            <p:nvPr/>
          </p:nvGrpSpPr>
          <p:grpSpPr bwMode="auto">
            <a:xfrm>
              <a:off x="7868482" y="5066795"/>
              <a:ext cx="303156" cy="288000"/>
              <a:chOff x="3264" y="432"/>
              <a:chExt cx="960" cy="912"/>
            </a:xfrm>
          </p:grpSpPr>
          <p:grpSp>
            <p:nvGrpSpPr>
              <p:cNvPr id="166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70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6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70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9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9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9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9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8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8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8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7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7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cxnSp>
          <p:nvCxnSpPr>
            <p:cNvPr id="1708" name="47 Conector recto"/>
            <p:cNvCxnSpPr/>
            <p:nvPr/>
          </p:nvCxnSpPr>
          <p:spPr>
            <a:xfrm flipV="1">
              <a:off x="352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47 Conector recto"/>
            <p:cNvCxnSpPr/>
            <p:nvPr/>
          </p:nvCxnSpPr>
          <p:spPr>
            <a:xfrm flipV="1">
              <a:off x="6695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47 Conector recto"/>
            <p:cNvCxnSpPr/>
            <p:nvPr/>
          </p:nvCxnSpPr>
          <p:spPr>
            <a:xfrm flipH="1" flipV="1">
              <a:off x="201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1" name="47 Conector recto"/>
            <p:cNvCxnSpPr/>
            <p:nvPr/>
          </p:nvCxnSpPr>
          <p:spPr>
            <a:xfrm flipH="1" flipV="1">
              <a:off x="201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2" name="47 Conector recto"/>
            <p:cNvCxnSpPr/>
            <p:nvPr/>
          </p:nvCxnSpPr>
          <p:spPr>
            <a:xfrm flipH="1" flipV="1">
              <a:off x="201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3" name="47 Conector recto"/>
            <p:cNvCxnSpPr/>
            <p:nvPr/>
          </p:nvCxnSpPr>
          <p:spPr>
            <a:xfrm flipH="1" flipV="1">
              <a:off x="201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4" name="47 Conector recto"/>
            <p:cNvCxnSpPr/>
            <p:nvPr/>
          </p:nvCxnSpPr>
          <p:spPr>
            <a:xfrm flipH="1" flipV="1">
              <a:off x="201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5" name="47 Conector recto"/>
            <p:cNvCxnSpPr/>
            <p:nvPr/>
          </p:nvCxnSpPr>
          <p:spPr>
            <a:xfrm flipH="1" flipV="1">
              <a:off x="3527712" y="5580000"/>
              <a:ext cx="32040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6" name="47 Conector recto"/>
            <p:cNvCxnSpPr/>
            <p:nvPr/>
          </p:nvCxnSpPr>
          <p:spPr>
            <a:xfrm flipH="1" flipV="1">
              <a:off x="3527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7" name="47 Conector recto"/>
            <p:cNvCxnSpPr/>
            <p:nvPr/>
          </p:nvCxnSpPr>
          <p:spPr>
            <a:xfrm flipH="1" flipV="1">
              <a:off x="3527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8" name="47 Conector recto"/>
            <p:cNvCxnSpPr/>
            <p:nvPr/>
          </p:nvCxnSpPr>
          <p:spPr>
            <a:xfrm flipH="1" flipV="1">
              <a:off x="3527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9" name="47 Conector recto"/>
            <p:cNvCxnSpPr/>
            <p:nvPr/>
          </p:nvCxnSpPr>
          <p:spPr>
            <a:xfrm flipH="1" flipV="1">
              <a:off x="3527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47 Conector recto"/>
            <p:cNvCxnSpPr/>
            <p:nvPr/>
          </p:nvCxnSpPr>
          <p:spPr>
            <a:xfrm flipH="1" flipV="1">
              <a:off x="3527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47 Conector recto"/>
            <p:cNvCxnSpPr/>
            <p:nvPr/>
          </p:nvCxnSpPr>
          <p:spPr>
            <a:xfrm flipH="1" flipV="1">
              <a:off x="5183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47 Conector recto"/>
            <p:cNvCxnSpPr/>
            <p:nvPr/>
          </p:nvCxnSpPr>
          <p:spPr>
            <a:xfrm flipH="1" flipV="1">
              <a:off x="5183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47 Conector recto"/>
            <p:cNvCxnSpPr/>
            <p:nvPr/>
          </p:nvCxnSpPr>
          <p:spPr>
            <a:xfrm flipH="1" flipV="1">
              <a:off x="5183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47 Conector recto"/>
            <p:cNvCxnSpPr/>
            <p:nvPr/>
          </p:nvCxnSpPr>
          <p:spPr>
            <a:xfrm flipH="1" flipV="1">
              <a:off x="5183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5" name="47 Conector recto"/>
            <p:cNvCxnSpPr/>
            <p:nvPr/>
          </p:nvCxnSpPr>
          <p:spPr>
            <a:xfrm flipH="1" flipV="1">
              <a:off x="5183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6" name="47 Conector recto"/>
            <p:cNvCxnSpPr/>
            <p:nvPr/>
          </p:nvCxnSpPr>
          <p:spPr>
            <a:xfrm flipH="1" flipV="1">
              <a:off x="669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7" name="47 Conector recto"/>
            <p:cNvCxnSpPr/>
            <p:nvPr/>
          </p:nvCxnSpPr>
          <p:spPr>
            <a:xfrm flipH="1" flipV="1">
              <a:off x="669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47 Conector recto"/>
            <p:cNvCxnSpPr/>
            <p:nvPr/>
          </p:nvCxnSpPr>
          <p:spPr>
            <a:xfrm flipH="1" flipV="1">
              <a:off x="669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9" name="47 Conector recto"/>
            <p:cNvCxnSpPr/>
            <p:nvPr/>
          </p:nvCxnSpPr>
          <p:spPr>
            <a:xfrm flipH="1" flipV="1">
              <a:off x="669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0" name="47 Conector recto"/>
            <p:cNvCxnSpPr/>
            <p:nvPr/>
          </p:nvCxnSpPr>
          <p:spPr>
            <a:xfrm flipH="1" flipV="1">
              <a:off x="669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1" name="47 Conector recto"/>
            <p:cNvCxnSpPr/>
            <p:nvPr/>
          </p:nvCxnSpPr>
          <p:spPr>
            <a:xfrm flipV="1">
              <a:off x="5094000" y="5580000"/>
              <a:ext cx="0" cy="5760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32" name="89 Grupo"/>
            <p:cNvGrpSpPr>
              <a:grpSpLocks/>
            </p:cNvGrpSpPr>
            <p:nvPr/>
          </p:nvGrpSpPr>
          <p:grpSpPr bwMode="auto">
            <a:xfrm>
              <a:off x="5022000" y="5760000"/>
              <a:ext cx="180000" cy="180000"/>
              <a:chOff x="6948264" y="5733256"/>
              <a:chExt cx="216000" cy="216000"/>
            </a:xfrm>
          </p:grpSpPr>
          <p:sp>
            <p:nvSpPr>
              <p:cNvPr id="1733" name="87 Elipse"/>
              <p:cNvSpPr/>
              <p:nvPr/>
            </p:nvSpPr>
            <p:spPr bwMode="auto">
              <a:xfrm>
                <a:off x="6948264" y="5733256"/>
                <a:ext cx="216000" cy="216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es-ES" sz="1350">
                  <a:latin typeface="Arial" charset="0"/>
                </a:endParaRPr>
              </a:p>
            </p:txBody>
          </p:sp>
          <p:sp>
            <p:nvSpPr>
              <p:cNvPr id="1734" name="88 Triángulo isósceles"/>
              <p:cNvSpPr>
                <a:spLocks noChangeArrowheads="1"/>
              </p:cNvSpPr>
              <p:nvPr/>
            </p:nvSpPr>
            <p:spPr bwMode="auto">
              <a:xfrm>
                <a:off x="6984476" y="5751044"/>
                <a:ext cx="144212" cy="144212"/>
              </a:xfrm>
              <a:prstGeom prst="triangle">
                <a:avLst>
                  <a:gd name="adj" fmla="val 50000"/>
                </a:avLst>
              </a:prstGeom>
              <a:solidFill>
                <a:srgbClr val="002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sz="1350"/>
              </a:p>
            </p:txBody>
          </p:sp>
        </p:grpSp>
      </p:grpSp>
      <p:sp>
        <p:nvSpPr>
          <p:cNvPr id="1735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1736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1738" name="103 CuadroTexto"/>
          <p:cNvSpPr txBox="1"/>
          <p:nvPr/>
        </p:nvSpPr>
        <p:spPr>
          <a:xfrm>
            <a:off x="1620000" y="5616000"/>
            <a:ext cx="3600000" cy="830997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es-ES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Funcionamiento de calefacción de las viviendas con diferentes horarios</a:t>
            </a:r>
          </a:p>
        </p:txBody>
      </p:sp>
      <p:sp>
        <p:nvSpPr>
          <p:cNvPr id="1739" name="103 CuadroTexto"/>
          <p:cNvSpPr txBox="1"/>
          <p:nvPr/>
        </p:nvSpPr>
        <p:spPr>
          <a:xfrm>
            <a:off x="5580000" y="5616000"/>
            <a:ext cx="3384000" cy="830997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s-ES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El horario de funcionamiento de la central debe cubrir el de todas las viviendas</a:t>
            </a:r>
          </a:p>
        </p:txBody>
      </p:sp>
      <p:sp>
        <p:nvSpPr>
          <p:cNvPr id="1740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85715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8" grpId="0" animBg="1"/>
      <p:bldP spid="173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213712" y="900000"/>
            <a:ext cx="6462000" cy="5229205"/>
            <a:chOff x="1853712" y="926795"/>
            <a:chExt cx="6462000" cy="5229205"/>
          </a:xfrm>
        </p:grpSpPr>
        <p:sp>
          <p:nvSpPr>
            <p:cNvPr id="4" name="Rectángulo 3"/>
            <p:cNvSpPr/>
            <p:nvPr/>
          </p:nvSpPr>
          <p:spPr>
            <a:xfrm>
              <a:off x="1979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Rectángulo 4"/>
            <p:cNvSpPr/>
            <p:nvPr/>
          </p:nvSpPr>
          <p:spPr>
            <a:xfrm>
              <a:off x="1979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6" name="Rectángulo 5"/>
            <p:cNvSpPr/>
            <p:nvPr/>
          </p:nvSpPr>
          <p:spPr>
            <a:xfrm>
              <a:off x="1979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ctángulo 6"/>
            <p:cNvSpPr/>
            <p:nvPr/>
          </p:nvSpPr>
          <p:spPr>
            <a:xfrm>
              <a:off x="1979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ctángulo 7"/>
            <p:cNvSpPr/>
            <p:nvPr/>
          </p:nvSpPr>
          <p:spPr>
            <a:xfrm>
              <a:off x="1979712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9" name="Rectángulo 8"/>
            <p:cNvSpPr/>
            <p:nvPr/>
          </p:nvSpPr>
          <p:spPr>
            <a:xfrm>
              <a:off x="5149879" y="10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0" name="Rectángulo 9"/>
            <p:cNvSpPr/>
            <p:nvPr/>
          </p:nvSpPr>
          <p:spPr>
            <a:xfrm>
              <a:off x="5149879" y="19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149879" y="28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2" name="Rectángulo 11"/>
            <p:cNvSpPr/>
            <p:nvPr/>
          </p:nvSpPr>
          <p:spPr>
            <a:xfrm>
              <a:off x="5149879" y="37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5149879" y="46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3887712" y="10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5" name="Rectángulo 14"/>
            <p:cNvSpPr/>
            <p:nvPr/>
          </p:nvSpPr>
          <p:spPr>
            <a:xfrm>
              <a:off x="3887712" y="19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6" name="Rectángulo 15"/>
            <p:cNvSpPr/>
            <p:nvPr/>
          </p:nvSpPr>
          <p:spPr>
            <a:xfrm>
              <a:off x="3887712" y="28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3887712" y="37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3887712" y="46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7061851" y="10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7061851" y="19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1" name="Rectángulo 20"/>
            <p:cNvSpPr/>
            <p:nvPr/>
          </p:nvSpPr>
          <p:spPr>
            <a:xfrm>
              <a:off x="7061851" y="28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2" name="Rectángulo 21"/>
            <p:cNvSpPr/>
            <p:nvPr/>
          </p:nvSpPr>
          <p:spPr>
            <a:xfrm>
              <a:off x="7061851" y="37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7061851" y="46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2555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555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2555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7" name="Rectángulo 26"/>
            <p:cNvSpPr/>
            <p:nvPr/>
          </p:nvSpPr>
          <p:spPr>
            <a:xfrm>
              <a:off x="2555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8" name="Rectángulo 27"/>
            <p:cNvSpPr/>
            <p:nvPr/>
          </p:nvSpPr>
          <p:spPr>
            <a:xfrm>
              <a:off x="2555712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9" name="Rectángulo 28"/>
            <p:cNvSpPr/>
            <p:nvPr/>
          </p:nvSpPr>
          <p:spPr>
            <a:xfrm>
              <a:off x="5725879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0" name="Rectángulo 29"/>
            <p:cNvSpPr/>
            <p:nvPr/>
          </p:nvSpPr>
          <p:spPr>
            <a:xfrm>
              <a:off x="5725879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1" name="Rectángulo 30"/>
            <p:cNvSpPr/>
            <p:nvPr/>
          </p:nvSpPr>
          <p:spPr>
            <a:xfrm>
              <a:off x="5725879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2" name="Rectángulo 31"/>
            <p:cNvSpPr/>
            <p:nvPr/>
          </p:nvSpPr>
          <p:spPr>
            <a:xfrm>
              <a:off x="5725879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3" name="Rectángulo 32"/>
            <p:cNvSpPr/>
            <p:nvPr/>
          </p:nvSpPr>
          <p:spPr>
            <a:xfrm>
              <a:off x="5725879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4" name="Rectángulo 33"/>
            <p:cNvSpPr/>
            <p:nvPr/>
          </p:nvSpPr>
          <p:spPr>
            <a:xfrm>
              <a:off x="4463712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5" name="Rectángulo 34"/>
            <p:cNvSpPr/>
            <p:nvPr/>
          </p:nvSpPr>
          <p:spPr>
            <a:xfrm>
              <a:off x="4463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6" name="Rectángulo 35"/>
            <p:cNvSpPr/>
            <p:nvPr/>
          </p:nvSpPr>
          <p:spPr>
            <a:xfrm>
              <a:off x="4463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7" name="Rectángulo 36"/>
            <p:cNvSpPr/>
            <p:nvPr/>
          </p:nvSpPr>
          <p:spPr>
            <a:xfrm>
              <a:off x="4463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8" name="Rectángulo 37"/>
            <p:cNvSpPr/>
            <p:nvPr/>
          </p:nvSpPr>
          <p:spPr>
            <a:xfrm>
              <a:off x="4463712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9" name="Rectángulo 38"/>
            <p:cNvSpPr/>
            <p:nvPr/>
          </p:nvSpPr>
          <p:spPr>
            <a:xfrm>
              <a:off x="7637851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0" name="Rectángulo 39"/>
            <p:cNvSpPr/>
            <p:nvPr/>
          </p:nvSpPr>
          <p:spPr>
            <a:xfrm>
              <a:off x="7637851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1" name="Rectángulo 40"/>
            <p:cNvSpPr/>
            <p:nvPr/>
          </p:nvSpPr>
          <p:spPr>
            <a:xfrm>
              <a:off x="7637851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2" name="Rectángulo 41"/>
            <p:cNvSpPr/>
            <p:nvPr/>
          </p:nvSpPr>
          <p:spPr>
            <a:xfrm>
              <a:off x="7637851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3" name="Rectángulo 42"/>
            <p:cNvSpPr/>
            <p:nvPr/>
          </p:nvSpPr>
          <p:spPr>
            <a:xfrm>
              <a:off x="7637851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4" name="Rectángulo 43"/>
            <p:cNvSpPr/>
            <p:nvPr/>
          </p:nvSpPr>
          <p:spPr>
            <a:xfrm>
              <a:off x="3221712" y="10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5" name="Rectángulo 44"/>
            <p:cNvSpPr/>
            <p:nvPr/>
          </p:nvSpPr>
          <p:spPr>
            <a:xfrm>
              <a:off x="3221712" y="19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6" name="Rectángulo 45"/>
            <p:cNvSpPr/>
            <p:nvPr/>
          </p:nvSpPr>
          <p:spPr>
            <a:xfrm>
              <a:off x="3221712" y="28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7" name="Rectángulo 46"/>
            <p:cNvSpPr/>
            <p:nvPr/>
          </p:nvSpPr>
          <p:spPr>
            <a:xfrm>
              <a:off x="3221712" y="37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8" name="Rectángulo 47"/>
            <p:cNvSpPr/>
            <p:nvPr/>
          </p:nvSpPr>
          <p:spPr>
            <a:xfrm>
              <a:off x="3221712" y="46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9" name="Rectángulo 48"/>
            <p:cNvSpPr/>
            <p:nvPr/>
          </p:nvSpPr>
          <p:spPr>
            <a:xfrm>
              <a:off x="6375403" y="10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0" name="Rectángulo 49"/>
            <p:cNvSpPr/>
            <p:nvPr/>
          </p:nvSpPr>
          <p:spPr>
            <a:xfrm>
              <a:off x="6375403" y="19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1" name="Rectángulo 50"/>
            <p:cNvSpPr/>
            <p:nvPr/>
          </p:nvSpPr>
          <p:spPr>
            <a:xfrm>
              <a:off x="6375403" y="28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2" name="Rectángulo 51"/>
            <p:cNvSpPr/>
            <p:nvPr/>
          </p:nvSpPr>
          <p:spPr>
            <a:xfrm>
              <a:off x="6375403" y="37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6375403" y="46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54" name="Grupo 53"/>
            <p:cNvGrpSpPr/>
            <p:nvPr/>
          </p:nvGrpSpPr>
          <p:grpSpPr>
            <a:xfrm>
              <a:off x="1853712" y="926795"/>
              <a:ext cx="6462000" cy="4611245"/>
              <a:chOff x="2142000" y="900000"/>
              <a:chExt cx="6462000" cy="4611245"/>
            </a:xfrm>
          </p:grpSpPr>
          <p:sp>
            <p:nvSpPr>
              <p:cNvPr id="55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2160000" y="1008000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6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342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7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414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8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5328000" y="1011245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9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6588000" y="963737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0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7308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1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8496000" y="985847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2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9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3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18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4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27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5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36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6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45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7" name="Rectangle 6" descr="Granito"/>
              <p:cNvSpPr>
                <a:spLocks noChangeArrowheads="1"/>
              </p:cNvSpPr>
              <p:nvPr/>
            </p:nvSpPr>
            <p:spPr bwMode="auto">
              <a:xfrm>
                <a:off x="2142000" y="54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</p:grpSp>
        <p:grpSp>
          <p:nvGrpSpPr>
            <p:cNvPr id="68" name="Group 55"/>
            <p:cNvGrpSpPr>
              <a:grpSpLocks noChangeAspect="1"/>
            </p:cNvGrpSpPr>
            <p:nvPr/>
          </p:nvGrpSpPr>
          <p:grpSpPr bwMode="auto">
            <a:xfrm>
              <a:off x="2051712" y="1466795"/>
              <a:ext cx="303156" cy="288000"/>
              <a:chOff x="3264" y="432"/>
              <a:chExt cx="960" cy="912"/>
            </a:xfrm>
          </p:grpSpPr>
          <p:grpSp>
            <p:nvGrpSpPr>
              <p:cNvPr id="6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" name="Group 55"/>
            <p:cNvGrpSpPr>
              <a:grpSpLocks noChangeAspect="1"/>
            </p:cNvGrpSpPr>
            <p:nvPr/>
          </p:nvGrpSpPr>
          <p:grpSpPr bwMode="auto">
            <a:xfrm>
              <a:off x="2663712" y="1466976"/>
              <a:ext cx="303156" cy="288000"/>
              <a:chOff x="3264" y="432"/>
              <a:chExt cx="960" cy="912"/>
            </a:xfrm>
          </p:grpSpPr>
          <p:grpSp>
            <p:nvGrpSpPr>
              <p:cNvPr id="11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" name="Group 55"/>
            <p:cNvGrpSpPr>
              <a:grpSpLocks noChangeAspect="1"/>
            </p:cNvGrpSpPr>
            <p:nvPr/>
          </p:nvGrpSpPr>
          <p:grpSpPr bwMode="auto">
            <a:xfrm>
              <a:off x="2051712" y="2366795"/>
              <a:ext cx="303156" cy="288000"/>
              <a:chOff x="3264" y="432"/>
              <a:chExt cx="960" cy="912"/>
            </a:xfrm>
          </p:grpSpPr>
          <p:grpSp>
            <p:nvGrpSpPr>
              <p:cNvPr id="15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8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9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8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8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7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7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7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7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91" name="Group 55"/>
            <p:cNvGrpSpPr>
              <a:grpSpLocks noChangeAspect="1"/>
            </p:cNvGrpSpPr>
            <p:nvPr/>
          </p:nvGrpSpPr>
          <p:grpSpPr bwMode="auto">
            <a:xfrm>
              <a:off x="2663712" y="2366795"/>
              <a:ext cx="303156" cy="288000"/>
              <a:chOff x="3264" y="432"/>
              <a:chExt cx="960" cy="912"/>
            </a:xfrm>
          </p:grpSpPr>
          <p:grpSp>
            <p:nvGrpSpPr>
              <p:cNvPr id="19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2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2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2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2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1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1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1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0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0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0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32" name="Group 55"/>
            <p:cNvGrpSpPr>
              <a:grpSpLocks noChangeAspect="1"/>
            </p:cNvGrpSpPr>
            <p:nvPr/>
          </p:nvGrpSpPr>
          <p:grpSpPr bwMode="auto">
            <a:xfrm>
              <a:off x="2051712" y="3266795"/>
              <a:ext cx="303156" cy="288000"/>
              <a:chOff x="3264" y="432"/>
              <a:chExt cx="960" cy="912"/>
            </a:xfrm>
          </p:grpSpPr>
          <p:grpSp>
            <p:nvGrpSpPr>
              <p:cNvPr id="23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7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6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6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6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5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5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5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4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4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4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73" name="Group 55"/>
            <p:cNvGrpSpPr>
              <a:grpSpLocks noChangeAspect="1"/>
            </p:cNvGrpSpPr>
            <p:nvPr/>
          </p:nvGrpSpPr>
          <p:grpSpPr bwMode="auto">
            <a:xfrm>
              <a:off x="2663712" y="3266795"/>
              <a:ext cx="303156" cy="288000"/>
              <a:chOff x="3264" y="432"/>
              <a:chExt cx="960" cy="912"/>
            </a:xfrm>
          </p:grpSpPr>
          <p:grpSp>
            <p:nvGrpSpPr>
              <p:cNvPr id="27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1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0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0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0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9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9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9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9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8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8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14" name="Group 55"/>
            <p:cNvGrpSpPr>
              <a:grpSpLocks noChangeAspect="1"/>
            </p:cNvGrpSpPr>
            <p:nvPr/>
          </p:nvGrpSpPr>
          <p:grpSpPr bwMode="auto">
            <a:xfrm>
              <a:off x="2051712" y="4166795"/>
              <a:ext cx="303156" cy="288000"/>
              <a:chOff x="3264" y="432"/>
              <a:chExt cx="960" cy="912"/>
            </a:xfrm>
          </p:grpSpPr>
          <p:grpSp>
            <p:nvGrpSpPr>
              <p:cNvPr id="31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5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4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4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4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4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3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3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3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2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2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55" name="Group 55"/>
            <p:cNvGrpSpPr>
              <a:grpSpLocks noChangeAspect="1"/>
            </p:cNvGrpSpPr>
            <p:nvPr/>
          </p:nvGrpSpPr>
          <p:grpSpPr bwMode="auto">
            <a:xfrm>
              <a:off x="2663712" y="4166795"/>
              <a:ext cx="303156" cy="288000"/>
              <a:chOff x="3264" y="432"/>
              <a:chExt cx="960" cy="912"/>
            </a:xfrm>
          </p:grpSpPr>
          <p:grpSp>
            <p:nvGrpSpPr>
              <p:cNvPr id="35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9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9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8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8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8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7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7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7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6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6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96" name="Group 55"/>
            <p:cNvGrpSpPr>
              <a:grpSpLocks noChangeAspect="1"/>
            </p:cNvGrpSpPr>
            <p:nvPr/>
          </p:nvGrpSpPr>
          <p:grpSpPr bwMode="auto">
            <a:xfrm>
              <a:off x="2051712" y="5066795"/>
              <a:ext cx="303156" cy="288000"/>
              <a:chOff x="3264" y="432"/>
              <a:chExt cx="960" cy="912"/>
            </a:xfrm>
          </p:grpSpPr>
          <p:grpSp>
            <p:nvGrpSpPr>
              <p:cNvPr id="39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3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3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2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2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2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1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1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1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1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0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37" name="Group 55"/>
            <p:cNvGrpSpPr>
              <a:grpSpLocks noChangeAspect="1"/>
            </p:cNvGrpSpPr>
            <p:nvPr/>
          </p:nvGrpSpPr>
          <p:grpSpPr bwMode="auto">
            <a:xfrm>
              <a:off x="2663712" y="5066795"/>
              <a:ext cx="303156" cy="288000"/>
              <a:chOff x="3264" y="432"/>
              <a:chExt cx="960" cy="912"/>
            </a:xfrm>
          </p:grpSpPr>
          <p:grpSp>
            <p:nvGrpSpPr>
              <p:cNvPr id="43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7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3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7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6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6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6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6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5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5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5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4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4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78" name="Group 55"/>
            <p:cNvGrpSpPr>
              <a:grpSpLocks noChangeAspect="1"/>
            </p:cNvGrpSpPr>
            <p:nvPr/>
          </p:nvGrpSpPr>
          <p:grpSpPr bwMode="auto">
            <a:xfrm>
              <a:off x="4031712" y="1466795"/>
              <a:ext cx="303156" cy="288000"/>
              <a:chOff x="3264" y="432"/>
              <a:chExt cx="960" cy="912"/>
            </a:xfrm>
          </p:grpSpPr>
          <p:grpSp>
            <p:nvGrpSpPr>
              <p:cNvPr id="47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1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1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1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0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0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0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9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9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9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8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19" name="Group 55"/>
            <p:cNvGrpSpPr>
              <a:grpSpLocks noChangeAspect="1"/>
            </p:cNvGrpSpPr>
            <p:nvPr/>
          </p:nvGrpSpPr>
          <p:grpSpPr bwMode="auto">
            <a:xfrm>
              <a:off x="4643712" y="1466795"/>
              <a:ext cx="303156" cy="288000"/>
              <a:chOff x="3264" y="432"/>
              <a:chExt cx="960" cy="912"/>
            </a:xfrm>
          </p:grpSpPr>
          <p:grpSp>
            <p:nvGrpSpPr>
              <p:cNvPr id="52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5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5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5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4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4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4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3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3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3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3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60" name="Group 55"/>
            <p:cNvGrpSpPr>
              <a:grpSpLocks noChangeAspect="1"/>
            </p:cNvGrpSpPr>
            <p:nvPr/>
          </p:nvGrpSpPr>
          <p:grpSpPr bwMode="auto">
            <a:xfrm>
              <a:off x="4031712" y="2366795"/>
              <a:ext cx="303156" cy="288000"/>
              <a:chOff x="3264" y="432"/>
              <a:chExt cx="960" cy="912"/>
            </a:xfrm>
          </p:grpSpPr>
          <p:grpSp>
            <p:nvGrpSpPr>
              <p:cNvPr id="56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9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0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9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9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8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8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8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8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7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7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7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7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01" name="Group 55"/>
            <p:cNvGrpSpPr>
              <a:grpSpLocks noChangeAspect="1"/>
            </p:cNvGrpSpPr>
            <p:nvPr/>
          </p:nvGrpSpPr>
          <p:grpSpPr bwMode="auto">
            <a:xfrm>
              <a:off x="4643712" y="2366795"/>
              <a:ext cx="303156" cy="288000"/>
              <a:chOff x="3264" y="432"/>
              <a:chExt cx="960" cy="912"/>
            </a:xfrm>
          </p:grpSpPr>
          <p:grpSp>
            <p:nvGrpSpPr>
              <p:cNvPr id="60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3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3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3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3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2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2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2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1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1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1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42" name="Group 55"/>
            <p:cNvGrpSpPr>
              <a:grpSpLocks noChangeAspect="1"/>
            </p:cNvGrpSpPr>
            <p:nvPr/>
          </p:nvGrpSpPr>
          <p:grpSpPr bwMode="auto">
            <a:xfrm>
              <a:off x="4031712" y="3266795"/>
              <a:ext cx="303156" cy="288000"/>
              <a:chOff x="3264" y="432"/>
              <a:chExt cx="960" cy="912"/>
            </a:xfrm>
          </p:grpSpPr>
          <p:grpSp>
            <p:nvGrpSpPr>
              <p:cNvPr id="64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8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7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7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7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6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6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6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5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5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5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83" name="Group 55"/>
            <p:cNvGrpSpPr>
              <a:grpSpLocks noChangeAspect="1"/>
            </p:cNvGrpSpPr>
            <p:nvPr/>
          </p:nvGrpSpPr>
          <p:grpSpPr bwMode="auto">
            <a:xfrm>
              <a:off x="4643712" y="3266795"/>
              <a:ext cx="303156" cy="288000"/>
              <a:chOff x="3264" y="432"/>
              <a:chExt cx="960" cy="912"/>
            </a:xfrm>
          </p:grpSpPr>
          <p:grpSp>
            <p:nvGrpSpPr>
              <p:cNvPr id="68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2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1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1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1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0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0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0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0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9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9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24" name="Group 55"/>
            <p:cNvGrpSpPr>
              <a:grpSpLocks noChangeAspect="1"/>
            </p:cNvGrpSpPr>
            <p:nvPr/>
          </p:nvGrpSpPr>
          <p:grpSpPr bwMode="auto">
            <a:xfrm>
              <a:off x="4031712" y="4166795"/>
              <a:ext cx="303156" cy="288000"/>
              <a:chOff x="3264" y="432"/>
              <a:chExt cx="960" cy="912"/>
            </a:xfrm>
          </p:grpSpPr>
          <p:grpSp>
            <p:nvGrpSpPr>
              <p:cNvPr id="72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6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5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5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5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5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4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4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4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3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3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65" name="Group 55"/>
            <p:cNvGrpSpPr>
              <a:grpSpLocks noChangeAspect="1"/>
            </p:cNvGrpSpPr>
            <p:nvPr/>
          </p:nvGrpSpPr>
          <p:grpSpPr bwMode="auto">
            <a:xfrm>
              <a:off x="4643712" y="4166795"/>
              <a:ext cx="303156" cy="288000"/>
              <a:chOff x="3264" y="432"/>
              <a:chExt cx="960" cy="912"/>
            </a:xfrm>
          </p:grpSpPr>
          <p:grpSp>
            <p:nvGrpSpPr>
              <p:cNvPr id="76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0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0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9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9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9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8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8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8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7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7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06" name="Group 55"/>
            <p:cNvGrpSpPr>
              <a:grpSpLocks noChangeAspect="1"/>
            </p:cNvGrpSpPr>
            <p:nvPr/>
          </p:nvGrpSpPr>
          <p:grpSpPr bwMode="auto">
            <a:xfrm>
              <a:off x="4031712" y="5066795"/>
              <a:ext cx="303156" cy="288000"/>
              <a:chOff x="3264" y="432"/>
              <a:chExt cx="960" cy="912"/>
            </a:xfrm>
          </p:grpSpPr>
          <p:grpSp>
            <p:nvGrpSpPr>
              <p:cNvPr id="80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4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4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3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3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3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2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2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2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1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47" name="Group 55"/>
            <p:cNvGrpSpPr>
              <a:grpSpLocks noChangeAspect="1"/>
            </p:cNvGrpSpPr>
            <p:nvPr/>
          </p:nvGrpSpPr>
          <p:grpSpPr bwMode="auto">
            <a:xfrm>
              <a:off x="4643712" y="5066795"/>
              <a:ext cx="303156" cy="288000"/>
              <a:chOff x="3264" y="432"/>
              <a:chExt cx="960" cy="912"/>
            </a:xfrm>
          </p:grpSpPr>
          <p:grpSp>
            <p:nvGrpSpPr>
              <p:cNvPr id="84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8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4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8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7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7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7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7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6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6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6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5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5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88" name="Group 55"/>
            <p:cNvGrpSpPr>
              <a:grpSpLocks noChangeAspect="1"/>
            </p:cNvGrpSpPr>
            <p:nvPr/>
          </p:nvGrpSpPr>
          <p:grpSpPr bwMode="auto">
            <a:xfrm>
              <a:off x="5255712" y="1466976"/>
              <a:ext cx="303156" cy="288000"/>
              <a:chOff x="3264" y="432"/>
              <a:chExt cx="960" cy="912"/>
            </a:xfrm>
          </p:grpSpPr>
          <p:grpSp>
            <p:nvGrpSpPr>
              <p:cNvPr id="88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2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2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2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1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1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0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0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0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9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29" name="Group 55"/>
            <p:cNvGrpSpPr>
              <a:grpSpLocks noChangeAspect="1"/>
            </p:cNvGrpSpPr>
            <p:nvPr/>
          </p:nvGrpSpPr>
          <p:grpSpPr bwMode="auto">
            <a:xfrm>
              <a:off x="5867712" y="1466795"/>
              <a:ext cx="303156" cy="288000"/>
              <a:chOff x="3264" y="432"/>
              <a:chExt cx="960" cy="912"/>
            </a:xfrm>
          </p:grpSpPr>
          <p:grpSp>
            <p:nvGrpSpPr>
              <p:cNvPr id="93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6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6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6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5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5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5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4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4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4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4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70" name="Group 55"/>
            <p:cNvGrpSpPr>
              <a:grpSpLocks noChangeAspect="1"/>
            </p:cNvGrpSpPr>
            <p:nvPr/>
          </p:nvGrpSpPr>
          <p:grpSpPr bwMode="auto">
            <a:xfrm>
              <a:off x="5255712" y="2366795"/>
              <a:ext cx="303156" cy="288000"/>
              <a:chOff x="3264" y="432"/>
              <a:chExt cx="960" cy="912"/>
            </a:xfrm>
          </p:grpSpPr>
          <p:grpSp>
            <p:nvGrpSpPr>
              <p:cNvPr id="97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0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0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9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9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9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9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8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8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8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8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11" name="Group 55"/>
            <p:cNvGrpSpPr>
              <a:grpSpLocks noChangeAspect="1"/>
            </p:cNvGrpSpPr>
            <p:nvPr/>
          </p:nvGrpSpPr>
          <p:grpSpPr bwMode="auto">
            <a:xfrm>
              <a:off x="5867712" y="2366795"/>
              <a:ext cx="303156" cy="288000"/>
              <a:chOff x="3264" y="432"/>
              <a:chExt cx="960" cy="912"/>
            </a:xfrm>
          </p:grpSpPr>
          <p:grpSp>
            <p:nvGrpSpPr>
              <p:cNvPr id="101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4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4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4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4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3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3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3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2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2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2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52" name="Group 55"/>
            <p:cNvGrpSpPr>
              <a:grpSpLocks noChangeAspect="1"/>
            </p:cNvGrpSpPr>
            <p:nvPr/>
          </p:nvGrpSpPr>
          <p:grpSpPr bwMode="auto">
            <a:xfrm>
              <a:off x="5255712" y="3266795"/>
              <a:ext cx="303156" cy="288000"/>
              <a:chOff x="3264" y="432"/>
              <a:chExt cx="960" cy="912"/>
            </a:xfrm>
          </p:grpSpPr>
          <p:grpSp>
            <p:nvGrpSpPr>
              <p:cNvPr id="105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9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8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8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8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7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7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7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6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6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6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3" name="Group 55"/>
            <p:cNvGrpSpPr>
              <a:grpSpLocks noChangeAspect="1"/>
            </p:cNvGrpSpPr>
            <p:nvPr/>
          </p:nvGrpSpPr>
          <p:grpSpPr bwMode="auto">
            <a:xfrm>
              <a:off x="5897617" y="3266795"/>
              <a:ext cx="303156" cy="288000"/>
              <a:chOff x="3264" y="432"/>
              <a:chExt cx="960" cy="912"/>
            </a:xfrm>
          </p:grpSpPr>
          <p:grpSp>
            <p:nvGrpSpPr>
              <p:cNvPr id="109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3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2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2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2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1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1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1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1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0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0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34" name="Group 55"/>
            <p:cNvGrpSpPr>
              <a:grpSpLocks noChangeAspect="1"/>
            </p:cNvGrpSpPr>
            <p:nvPr/>
          </p:nvGrpSpPr>
          <p:grpSpPr bwMode="auto">
            <a:xfrm>
              <a:off x="5255712" y="4176007"/>
              <a:ext cx="303156" cy="288000"/>
              <a:chOff x="3264" y="432"/>
              <a:chExt cx="960" cy="912"/>
            </a:xfrm>
          </p:grpSpPr>
          <p:grpSp>
            <p:nvGrpSpPr>
              <p:cNvPr id="113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7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6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6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6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6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5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5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5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4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4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75" name="Group 55"/>
            <p:cNvGrpSpPr>
              <a:grpSpLocks noChangeAspect="1"/>
            </p:cNvGrpSpPr>
            <p:nvPr/>
          </p:nvGrpSpPr>
          <p:grpSpPr bwMode="auto">
            <a:xfrm>
              <a:off x="5903492" y="4166795"/>
              <a:ext cx="303156" cy="288000"/>
              <a:chOff x="3264" y="432"/>
              <a:chExt cx="960" cy="912"/>
            </a:xfrm>
          </p:grpSpPr>
          <p:grpSp>
            <p:nvGrpSpPr>
              <p:cNvPr id="117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1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1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0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0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0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9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9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9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8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8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16" name="Group 55"/>
            <p:cNvGrpSpPr>
              <a:grpSpLocks noChangeAspect="1"/>
            </p:cNvGrpSpPr>
            <p:nvPr/>
          </p:nvGrpSpPr>
          <p:grpSpPr bwMode="auto">
            <a:xfrm>
              <a:off x="5255712" y="5066795"/>
              <a:ext cx="303156" cy="288000"/>
              <a:chOff x="3264" y="432"/>
              <a:chExt cx="960" cy="912"/>
            </a:xfrm>
          </p:grpSpPr>
          <p:grpSp>
            <p:nvGrpSpPr>
              <p:cNvPr id="121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5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5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4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4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4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3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3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3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2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57" name="Group 55"/>
            <p:cNvGrpSpPr>
              <a:grpSpLocks noChangeAspect="1"/>
            </p:cNvGrpSpPr>
            <p:nvPr/>
          </p:nvGrpSpPr>
          <p:grpSpPr bwMode="auto">
            <a:xfrm>
              <a:off x="5897617" y="5066795"/>
              <a:ext cx="303156" cy="288000"/>
              <a:chOff x="3264" y="432"/>
              <a:chExt cx="960" cy="912"/>
            </a:xfrm>
          </p:grpSpPr>
          <p:grpSp>
            <p:nvGrpSpPr>
              <p:cNvPr id="125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9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5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9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8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8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8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8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7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7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7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6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6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98" name="Group 55"/>
            <p:cNvGrpSpPr>
              <a:grpSpLocks noChangeAspect="1"/>
            </p:cNvGrpSpPr>
            <p:nvPr/>
          </p:nvGrpSpPr>
          <p:grpSpPr bwMode="auto">
            <a:xfrm>
              <a:off x="7195432" y="1466795"/>
              <a:ext cx="303156" cy="288000"/>
              <a:chOff x="3264" y="432"/>
              <a:chExt cx="960" cy="912"/>
            </a:xfrm>
          </p:grpSpPr>
          <p:grpSp>
            <p:nvGrpSpPr>
              <p:cNvPr id="129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3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3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3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2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2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1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1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1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0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39" name="Group 55"/>
            <p:cNvGrpSpPr>
              <a:grpSpLocks noChangeAspect="1"/>
            </p:cNvGrpSpPr>
            <p:nvPr/>
          </p:nvGrpSpPr>
          <p:grpSpPr bwMode="auto">
            <a:xfrm>
              <a:off x="7868243" y="1466795"/>
              <a:ext cx="303156" cy="288000"/>
              <a:chOff x="3264" y="432"/>
              <a:chExt cx="960" cy="912"/>
            </a:xfrm>
          </p:grpSpPr>
          <p:grpSp>
            <p:nvGrpSpPr>
              <p:cNvPr id="134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7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7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7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6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6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6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5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5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5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5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80" name="Group 55"/>
            <p:cNvGrpSpPr>
              <a:grpSpLocks noChangeAspect="1"/>
            </p:cNvGrpSpPr>
            <p:nvPr/>
          </p:nvGrpSpPr>
          <p:grpSpPr bwMode="auto">
            <a:xfrm>
              <a:off x="7195432" y="2366795"/>
              <a:ext cx="303156" cy="288000"/>
              <a:chOff x="3264" y="432"/>
              <a:chExt cx="960" cy="912"/>
            </a:xfrm>
          </p:grpSpPr>
          <p:grpSp>
            <p:nvGrpSpPr>
              <p:cNvPr id="138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1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1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0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0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0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0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9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9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9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9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21" name="Group 55"/>
            <p:cNvGrpSpPr>
              <a:grpSpLocks noChangeAspect="1"/>
            </p:cNvGrpSpPr>
            <p:nvPr/>
          </p:nvGrpSpPr>
          <p:grpSpPr bwMode="auto">
            <a:xfrm>
              <a:off x="7868243" y="2366795"/>
              <a:ext cx="303156" cy="288000"/>
              <a:chOff x="3264" y="432"/>
              <a:chExt cx="960" cy="912"/>
            </a:xfrm>
          </p:grpSpPr>
          <p:grpSp>
            <p:nvGrpSpPr>
              <p:cNvPr id="142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5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5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5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5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4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4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4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3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3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3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62" name="Group 55"/>
            <p:cNvGrpSpPr>
              <a:grpSpLocks noChangeAspect="1"/>
            </p:cNvGrpSpPr>
            <p:nvPr/>
          </p:nvGrpSpPr>
          <p:grpSpPr bwMode="auto">
            <a:xfrm>
              <a:off x="7195671" y="3266795"/>
              <a:ext cx="303156" cy="288000"/>
              <a:chOff x="3264" y="432"/>
              <a:chExt cx="960" cy="912"/>
            </a:xfrm>
          </p:grpSpPr>
          <p:grpSp>
            <p:nvGrpSpPr>
              <p:cNvPr id="146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0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9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9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9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8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8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8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7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7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7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3" name="Group 55"/>
            <p:cNvGrpSpPr>
              <a:grpSpLocks noChangeAspect="1"/>
            </p:cNvGrpSpPr>
            <p:nvPr/>
          </p:nvGrpSpPr>
          <p:grpSpPr bwMode="auto">
            <a:xfrm>
              <a:off x="7868482" y="3264908"/>
              <a:ext cx="303156" cy="288000"/>
              <a:chOff x="3264" y="432"/>
              <a:chExt cx="960" cy="912"/>
            </a:xfrm>
          </p:grpSpPr>
          <p:grpSp>
            <p:nvGrpSpPr>
              <p:cNvPr id="150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4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3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3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3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2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2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2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2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1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1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44" name="Group 55"/>
            <p:cNvGrpSpPr>
              <a:grpSpLocks noChangeAspect="1"/>
            </p:cNvGrpSpPr>
            <p:nvPr/>
          </p:nvGrpSpPr>
          <p:grpSpPr bwMode="auto">
            <a:xfrm>
              <a:off x="7201546" y="4166795"/>
              <a:ext cx="303156" cy="288000"/>
              <a:chOff x="3264" y="432"/>
              <a:chExt cx="960" cy="912"/>
            </a:xfrm>
          </p:grpSpPr>
          <p:grpSp>
            <p:nvGrpSpPr>
              <p:cNvPr id="154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8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7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7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7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7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6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6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6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5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5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85" name="Group 55"/>
            <p:cNvGrpSpPr>
              <a:grpSpLocks noChangeAspect="1"/>
            </p:cNvGrpSpPr>
            <p:nvPr/>
          </p:nvGrpSpPr>
          <p:grpSpPr bwMode="auto">
            <a:xfrm>
              <a:off x="7874357" y="4166795"/>
              <a:ext cx="303156" cy="288000"/>
              <a:chOff x="3264" y="432"/>
              <a:chExt cx="960" cy="912"/>
            </a:xfrm>
          </p:grpSpPr>
          <p:grpSp>
            <p:nvGrpSpPr>
              <p:cNvPr id="158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2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2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1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1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1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0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0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0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9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9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26" name="Group 55"/>
            <p:cNvGrpSpPr>
              <a:grpSpLocks noChangeAspect="1"/>
            </p:cNvGrpSpPr>
            <p:nvPr/>
          </p:nvGrpSpPr>
          <p:grpSpPr bwMode="auto">
            <a:xfrm>
              <a:off x="7195671" y="5066795"/>
              <a:ext cx="303156" cy="288000"/>
              <a:chOff x="3264" y="432"/>
              <a:chExt cx="960" cy="912"/>
            </a:xfrm>
          </p:grpSpPr>
          <p:grpSp>
            <p:nvGrpSpPr>
              <p:cNvPr id="162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6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6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5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5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5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4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4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4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3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67" name="Group 55"/>
            <p:cNvGrpSpPr>
              <a:grpSpLocks noChangeAspect="1"/>
            </p:cNvGrpSpPr>
            <p:nvPr/>
          </p:nvGrpSpPr>
          <p:grpSpPr bwMode="auto">
            <a:xfrm>
              <a:off x="7868482" y="5066795"/>
              <a:ext cx="303156" cy="288000"/>
              <a:chOff x="3264" y="432"/>
              <a:chExt cx="960" cy="912"/>
            </a:xfrm>
          </p:grpSpPr>
          <p:grpSp>
            <p:nvGrpSpPr>
              <p:cNvPr id="166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70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6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70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9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9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9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9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8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8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8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7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7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cxnSp>
          <p:nvCxnSpPr>
            <p:cNvPr id="1708" name="47 Conector recto"/>
            <p:cNvCxnSpPr/>
            <p:nvPr/>
          </p:nvCxnSpPr>
          <p:spPr>
            <a:xfrm flipV="1">
              <a:off x="352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47 Conector recto"/>
            <p:cNvCxnSpPr/>
            <p:nvPr/>
          </p:nvCxnSpPr>
          <p:spPr>
            <a:xfrm flipV="1">
              <a:off x="6695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47 Conector recto"/>
            <p:cNvCxnSpPr/>
            <p:nvPr/>
          </p:nvCxnSpPr>
          <p:spPr>
            <a:xfrm flipH="1" flipV="1">
              <a:off x="201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1" name="47 Conector recto"/>
            <p:cNvCxnSpPr/>
            <p:nvPr/>
          </p:nvCxnSpPr>
          <p:spPr>
            <a:xfrm flipH="1" flipV="1">
              <a:off x="201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2" name="47 Conector recto"/>
            <p:cNvCxnSpPr/>
            <p:nvPr/>
          </p:nvCxnSpPr>
          <p:spPr>
            <a:xfrm flipH="1" flipV="1">
              <a:off x="201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3" name="47 Conector recto"/>
            <p:cNvCxnSpPr/>
            <p:nvPr/>
          </p:nvCxnSpPr>
          <p:spPr>
            <a:xfrm flipH="1" flipV="1">
              <a:off x="201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4" name="47 Conector recto"/>
            <p:cNvCxnSpPr/>
            <p:nvPr/>
          </p:nvCxnSpPr>
          <p:spPr>
            <a:xfrm flipH="1" flipV="1">
              <a:off x="201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5" name="47 Conector recto"/>
            <p:cNvCxnSpPr/>
            <p:nvPr/>
          </p:nvCxnSpPr>
          <p:spPr>
            <a:xfrm flipH="1" flipV="1">
              <a:off x="3527712" y="5580000"/>
              <a:ext cx="32040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6" name="47 Conector recto"/>
            <p:cNvCxnSpPr/>
            <p:nvPr/>
          </p:nvCxnSpPr>
          <p:spPr>
            <a:xfrm flipH="1" flipV="1">
              <a:off x="3527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7" name="47 Conector recto"/>
            <p:cNvCxnSpPr/>
            <p:nvPr/>
          </p:nvCxnSpPr>
          <p:spPr>
            <a:xfrm flipH="1" flipV="1">
              <a:off x="3527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8" name="47 Conector recto"/>
            <p:cNvCxnSpPr/>
            <p:nvPr/>
          </p:nvCxnSpPr>
          <p:spPr>
            <a:xfrm flipH="1" flipV="1">
              <a:off x="3527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9" name="47 Conector recto"/>
            <p:cNvCxnSpPr/>
            <p:nvPr/>
          </p:nvCxnSpPr>
          <p:spPr>
            <a:xfrm flipH="1" flipV="1">
              <a:off x="3527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47 Conector recto"/>
            <p:cNvCxnSpPr/>
            <p:nvPr/>
          </p:nvCxnSpPr>
          <p:spPr>
            <a:xfrm flipH="1" flipV="1">
              <a:off x="3527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47 Conector recto"/>
            <p:cNvCxnSpPr/>
            <p:nvPr/>
          </p:nvCxnSpPr>
          <p:spPr>
            <a:xfrm flipH="1" flipV="1">
              <a:off x="5183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47 Conector recto"/>
            <p:cNvCxnSpPr/>
            <p:nvPr/>
          </p:nvCxnSpPr>
          <p:spPr>
            <a:xfrm flipH="1" flipV="1">
              <a:off x="5183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47 Conector recto"/>
            <p:cNvCxnSpPr/>
            <p:nvPr/>
          </p:nvCxnSpPr>
          <p:spPr>
            <a:xfrm flipH="1" flipV="1">
              <a:off x="5183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47 Conector recto"/>
            <p:cNvCxnSpPr/>
            <p:nvPr/>
          </p:nvCxnSpPr>
          <p:spPr>
            <a:xfrm flipH="1" flipV="1">
              <a:off x="5183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5" name="47 Conector recto"/>
            <p:cNvCxnSpPr/>
            <p:nvPr/>
          </p:nvCxnSpPr>
          <p:spPr>
            <a:xfrm flipH="1" flipV="1">
              <a:off x="5183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6" name="47 Conector recto"/>
            <p:cNvCxnSpPr/>
            <p:nvPr/>
          </p:nvCxnSpPr>
          <p:spPr>
            <a:xfrm flipH="1" flipV="1">
              <a:off x="669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7" name="47 Conector recto"/>
            <p:cNvCxnSpPr/>
            <p:nvPr/>
          </p:nvCxnSpPr>
          <p:spPr>
            <a:xfrm flipH="1" flipV="1">
              <a:off x="669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47 Conector recto"/>
            <p:cNvCxnSpPr/>
            <p:nvPr/>
          </p:nvCxnSpPr>
          <p:spPr>
            <a:xfrm flipH="1" flipV="1">
              <a:off x="669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9" name="47 Conector recto"/>
            <p:cNvCxnSpPr/>
            <p:nvPr/>
          </p:nvCxnSpPr>
          <p:spPr>
            <a:xfrm flipH="1" flipV="1">
              <a:off x="669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0" name="47 Conector recto"/>
            <p:cNvCxnSpPr/>
            <p:nvPr/>
          </p:nvCxnSpPr>
          <p:spPr>
            <a:xfrm flipH="1" flipV="1">
              <a:off x="669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1" name="47 Conector recto"/>
            <p:cNvCxnSpPr/>
            <p:nvPr/>
          </p:nvCxnSpPr>
          <p:spPr>
            <a:xfrm flipV="1">
              <a:off x="5094000" y="5580000"/>
              <a:ext cx="0" cy="5760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32" name="89 Grupo"/>
            <p:cNvGrpSpPr>
              <a:grpSpLocks/>
            </p:cNvGrpSpPr>
            <p:nvPr/>
          </p:nvGrpSpPr>
          <p:grpSpPr bwMode="auto">
            <a:xfrm>
              <a:off x="5022000" y="5688000"/>
              <a:ext cx="180000" cy="180000"/>
              <a:chOff x="6948264" y="5733256"/>
              <a:chExt cx="216000" cy="216000"/>
            </a:xfrm>
          </p:grpSpPr>
          <p:sp>
            <p:nvSpPr>
              <p:cNvPr id="1733" name="87 Elipse"/>
              <p:cNvSpPr/>
              <p:nvPr/>
            </p:nvSpPr>
            <p:spPr bwMode="auto">
              <a:xfrm>
                <a:off x="6948264" y="5733256"/>
                <a:ext cx="216000" cy="216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es-ES" sz="1350">
                  <a:latin typeface="Arial" charset="0"/>
                </a:endParaRPr>
              </a:p>
            </p:txBody>
          </p:sp>
          <p:sp>
            <p:nvSpPr>
              <p:cNvPr id="1734" name="88 Triángulo isósceles"/>
              <p:cNvSpPr>
                <a:spLocks noChangeArrowheads="1"/>
              </p:cNvSpPr>
              <p:nvPr/>
            </p:nvSpPr>
            <p:spPr bwMode="auto">
              <a:xfrm>
                <a:off x="6984476" y="5751044"/>
                <a:ext cx="144212" cy="144212"/>
              </a:xfrm>
              <a:prstGeom prst="triangle">
                <a:avLst>
                  <a:gd name="adj" fmla="val 50000"/>
                </a:avLst>
              </a:prstGeom>
              <a:solidFill>
                <a:srgbClr val="002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sz="1350"/>
              </a:p>
            </p:txBody>
          </p:sp>
        </p:grpSp>
      </p:grpSp>
      <p:sp>
        <p:nvSpPr>
          <p:cNvPr id="1735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1736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1738" name="103 CuadroTexto"/>
          <p:cNvSpPr txBox="1"/>
          <p:nvPr/>
        </p:nvSpPr>
        <p:spPr>
          <a:xfrm>
            <a:off x="1620000" y="5616000"/>
            <a:ext cx="3600000" cy="830997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es-ES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Horarios de funcionamiento muy dispares tienen como consecuencia pocas viviendas en uso simultaneo.</a:t>
            </a:r>
          </a:p>
        </p:txBody>
      </p:sp>
      <p:sp>
        <p:nvSpPr>
          <p:cNvPr id="1739" name="103 CuadroTexto"/>
          <p:cNvSpPr txBox="1"/>
          <p:nvPr/>
        </p:nvSpPr>
        <p:spPr>
          <a:xfrm>
            <a:off x="5580000" y="5616000"/>
            <a:ext cx="3384000" cy="830997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s-ES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Esta situación suele obligar a un funcionamiento permanente de la central</a:t>
            </a:r>
          </a:p>
        </p:txBody>
      </p:sp>
      <p:sp>
        <p:nvSpPr>
          <p:cNvPr id="1740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50335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8" grpId="0" animBg="1"/>
      <p:bldP spid="1739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160000" y="900000"/>
            <a:ext cx="6462000" cy="5229205"/>
            <a:chOff x="1853712" y="926795"/>
            <a:chExt cx="6462000" cy="5229205"/>
          </a:xfrm>
        </p:grpSpPr>
        <p:sp>
          <p:nvSpPr>
            <p:cNvPr id="4" name="Rectángulo 3"/>
            <p:cNvSpPr/>
            <p:nvPr/>
          </p:nvSpPr>
          <p:spPr>
            <a:xfrm>
              <a:off x="1979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Rectángulo 4"/>
            <p:cNvSpPr/>
            <p:nvPr/>
          </p:nvSpPr>
          <p:spPr>
            <a:xfrm>
              <a:off x="1979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6" name="Rectángulo 5"/>
            <p:cNvSpPr/>
            <p:nvPr/>
          </p:nvSpPr>
          <p:spPr>
            <a:xfrm>
              <a:off x="1979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ctángulo 6"/>
            <p:cNvSpPr/>
            <p:nvPr/>
          </p:nvSpPr>
          <p:spPr>
            <a:xfrm>
              <a:off x="1979712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ctángulo 7"/>
            <p:cNvSpPr/>
            <p:nvPr/>
          </p:nvSpPr>
          <p:spPr>
            <a:xfrm>
              <a:off x="1979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9" name="Rectángulo 8"/>
            <p:cNvSpPr/>
            <p:nvPr/>
          </p:nvSpPr>
          <p:spPr>
            <a:xfrm>
              <a:off x="5149879" y="10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0" name="Rectángulo 9"/>
            <p:cNvSpPr/>
            <p:nvPr/>
          </p:nvSpPr>
          <p:spPr>
            <a:xfrm>
              <a:off x="5149879" y="19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149879" y="28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2" name="Rectángulo 11"/>
            <p:cNvSpPr/>
            <p:nvPr/>
          </p:nvSpPr>
          <p:spPr>
            <a:xfrm>
              <a:off x="5149879" y="37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5149879" y="46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3887712" y="10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5" name="Rectángulo 14"/>
            <p:cNvSpPr/>
            <p:nvPr/>
          </p:nvSpPr>
          <p:spPr>
            <a:xfrm>
              <a:off x="3887712" y="19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6" name="Rectángulo 15"/>
            <p:cNvSpPr/>
            <p:nvPr/>
          </p:nvSpPr>
          <p:spPr>
            <a:xfrm>
              <a:off x="3887712" y="28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3887712" y="37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3887712" y="46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7061851" y="10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7061851" y="19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1" name="Rectángulo 20"/>
            <p:cNvSpPr/>
            <p:nvPr/>
          </p:nvSpPr>
          <p:spPr>
            <a:xfrm>
              <a:off x="7061851" y="28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2" name="Rectángulo 21"/>
            <p:cNvSpPr/>
            <p:nvPr/>
          </p:nvSpPr>
          <p:spPr>
            <a:xfrm>
              <a:off x="7061851" y="37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7061851" y="46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2555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555712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2555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7" name="Rectángulo 26"/>
            <p:cNvSpPr/>
            <p:nvPr/>
          </p:nvSpPr>
          <p:spPr>
            <a:xfrm>
              <a:off x="2555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8" name="Rectángulo 27"/>
            <p:cNvSpPr/>
            <p:nvPr/>
          </p:nvSpPr>
          <p:spPr>
            <a:xfrm>
              <a:off x="2555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9" name="Rectángulo 28"/>
            <p:cNvSpPr/>
            <p:nvPr/>
          </p:nvSpPr>
          <p:spPr>
            <a:xfrm>
              <a:off x="5725879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0" name="Rectángulo 29"/>
            <p:cNvSpPr/>
            <p:nvPr/>
          </p:nvSpPr>
          <p:spPr>
            <a:xfrm>
              <a:off x="5725879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1" name="Rectángulo 30"/>
            <p:cNvSpPr/>
            <p:nvPr/>
          </p:nvSpPr>
          <p:spPr>
            <a:xfrm>
              <a:off x="5725879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2" name="Rectángulo 31"/>
            <p:cNvSpPr/>
            <p:nvPr/>
          </p:nvSpPr>
          <p:spPr>
            <a:xfrm>
              <a:off x="5725879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3" name="Rectángulo 32"/>
            <p:cNvSpPr/>
            <p:nvPr/>
          </p:nvSpPr>
          <p:spPr>
            <a:xfrm>
              <a:off x="5725879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4" name="Rectángulo 33"/>
            <p:cNvSpPr/>
            <p:nvPr/>
          </p:nvSpPr>
          <p:spPr>
            <a:xfrm>
              <a:off x="4463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5" name="Rectángulo 34"/>
            <p:cNvSpPr/>
            <p:nvPr/>
          </p:nvSpPr>
          <p:spPr>
            <a:xfrm>
              <a:off x="4463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6" name="Rectángulo 35"/>
            <p:cNvSpPr/>
            <p:nvPr/>
          </p:nvSpPr>
          <p:spPr>
            <a:xfrm>
              <a:off x="4463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7" name="Rectángulo 36"/>
            <p:cNvSpPr/>
            <p:nvPr/>
          </p:nvSpPr>
          <p:spPr>
            <a:xfrm>
              <a:off x="4463712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8" name="Rectángulo 37"/>
            <p:cNvSpPr/>
            <p:nvPr/>
          </p:nvSpPr>
          <p:spPr>
            <a:xfrm>
              <a:off x="4463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9" name="Rectángulo 38"/>
            <p:cNvSpPr/>
            <p:nvPr/>
          </p:nvSpPr>
          <p:spPr>
            <a:xfrm>
              <a:off x="7637851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0" name="Rectángulo 39"/>
            <p:cNvSpPr/>
            <p:nvPr/>
          </p:nvSpPr>
          <p:spPr>
            <a:xfrm>
              <a:off x="7637851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1" name="Rectángulo 40"/>
            <p:cNvSpPr/>
            <p:nvPr/>
          </p:nvSpPr>
          <p:spPr>
            <a:xfrm>
              <a:off x="7637851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2" name="Rectángulo 41"/>
            <p:cNvSpPr/>
            <p:nvPr/>
          </p:nvSpPr>
          <p:spPr>
            <a:xfrm>
              <a:off x="7637851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3" name="Rectángulo 42"/>
            <p:cNvSpPr/>
            <p:nvPr/>
          </p:nvSpPr>
          <p:spPr>
            <a:xfrm>
              <a:off x="7637851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4" name="Rectángulo 43"/>
            <p:cNvSpPr/>
            <p:nvPr/>
          </p:nvSpPr>
          <p:spPr>
            <a:xfrm>
              <a:off x="3221712" y="10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5" name="Rectángulo 44"/>
            <p:cNvSpPr/>
            <p:nvPr/>
          </p:nvSpPr>
          <p:spPr>
            <a:xfrm>
              <a:off x="3221712" y="19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6" name="Rectángulo 45"/>
            <p:cNvSpPr/>
            <p:nvPr/>
          </p:nvSpPr>
          <p:spPr>
            <a:xfrm>
              <a:off x="3221712" y="28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7" name="Rectángulo 46"/>
            <p:cNvSpPr/>
            <p:nvPr/>
          </p:nvSpPr>
          <p:spPr>
            <a:xfrm>
              <a:off x="3221712" y="37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8" name="Rectángulo 47"/>
            <p:cNvSpPr/>
            <p:nvPr/>
          </p:nvSpPr>
          <p:spPr>
            <a:xfrm>
              <a:off x="3221712" y="46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9" name="Rectángulo 48"/>
            <p:cNvSpPr/>
            <p:nvPr/>
          </p:nvSpPr>
          <p:spPr>
            <a:xfrm>
              <a:off x="6375403" y="10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0" name="Rectángulo 49"/>
            <p:cNvSpPr/>
            <p:nvPr/>
          </p:nvSpPr>
          <p:spPr>
            <a:xfrm>
              <a:off x="6375403" y="19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1" name="Rectángulo 50"/>
            <p:cNvSpPr/>
            <p:nvPr/>
          </p:nvSpPr>
          <p:spPr>
            <a:xfrm>
              <a:off x="6375403" y="28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2" name="Rectángulo 51"/>
            <p:cNvSpPr/>
            <p:nvPr/>
          </p:nvSpPr>
          <p:spPr>
            <a:xfrm>
              <a:off x="6375403" y="37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6375403" y="46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54" name="Grupo 53"/>
            <p:cNvGrpSpPr/>
            <p:nvPr/>
          </p:nvGrpSpPr>
          <p:grpSpPr>
            <a:xfrm>
              <a:off x="1853712" y="926795"/>
              <a:ext cx="6462000" cy="4611245"/>
              <a:chOff x="2142000" y="900000"/>
              <a:chExt cx="6462000" cy="4611245"/>
            </a:xfrm>
          </p:grpSpPr>
          <p:sp>
            <p:nvSpPr>
              <p:cNvPr id="55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2160000" y="1008000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6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342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7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414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8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5328000" y="1011245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9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6588000" y="963737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0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7308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1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8496000" y="985847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2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9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3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18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4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27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5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36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6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45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7" name="Rectangle 6" descr="Granito"/>
              <p:cNvSpPr>
                <a:spLocks noChangeArrowheads="1"/>
              </p:cNvSpPr>
              <p:nvPr/>
            </p:nvSpPr>
            <p:spPr bwMode="auto">
              <a:xfrm>
                <a:off x="2142000" y="54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</p:grpSp>
        <p:grpSp>
          <p:nvGrpSpPr>
            <p:cNvPr id="68" name="Group 55"/>
            <p:cNvGrpSpPr>
              <a:grpSpLocks noChangeAspect="1"/>
            </p:cNvGrpSpPr>
            <p:nvPr/>
          </p:nvGrpSpPr>
          <p:grpSpPr bwMode="auto">
            <a:xfrm>
              <a:off x="2051712" y="1466795"/>
              <a:ext cx="303156" cy="288000"/>
              <a:chOff x="3264" y="432"/>
              <a:chExt cx="960" cy="912"/>
            </a:xfrm>
          </p:grpSpPr>
          <p:grpSp>
            <p:nvGrpSpPr>
              <p:cNvPr id="6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" name="Group 55"/>
            <p:cNvGrpSpPr>
              <a:grpSpLocks noChangeAspect="1"/>
            </p:cNvGrpSpPr>
            <p:nvPr/>
          </p:nvGrpSpPr>
          <p:grpSpPr bwMode="auto">
            <a:xfrm>
              <a:off x="2663712" y="1466976"/>
              <a:ext cx="303156" cy="288000"/>
              <a:chOff x="3264" y="432"/>
              <a:chExt cx="960" cy="912"/>
            </a:xfrm>
          </p:grpSpPr>
          <p:grpSp>
            <p:nvGrpSpPr>
              <p:cNvPr id="11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" name="Group 55"/>
            <p:cNvGrpSpPr>
              <a:grpSpLocks noChangeAspect="1"/>
            </p:cNvGrpSpPr>
            <p:nvPr/>
          </p:nvGrpSpPr>
          <p:grpSpPr bwMode="auto">
            <a:xfrm>
              <a:off x="2051712" y="2366795"/>
              <a:ext cx="303156" cy="288000"/>
              <a:chOff x="3264" y="432"/>
              <a:chExt cx="960" cy="912"/>
            </a:xfrm>
          </p:grpSpPr>
          <p:grpSp>
            <p:nvGrpSpPr>
              <p:cNvPr id="15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8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9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8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8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7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7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7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7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91" name="Group 55"/>
            <p:cNvGrpSpPr>
              <a:grpSpLocks noChangeAspect="1"/>
            </p:cNvGrpSpPr>
            <p:nvPr/>
          </p:nvGrpSpPr>
          <p:grpSpPr bwMode="auto">
            <a:xfrm>
              <a:off x="2663712" y="2366795"/>
              <a:ext cx="303156" cy="288000"/>
              <a:chOff x="3264" y="432"/>
              <a:chExt cx="960" cy="912"/>
            </a:xfrm>
          </p:grpSpPr>
          <p:grpSp>
            <p:nvGrpSpPr>
              <p:cNvPr id="19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2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2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2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2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1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1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1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0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0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0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32" name="Group 55"/>
            <p:cNvGrpSpPr>
              <a:grpSpLocks noChangeAspect="1"/>
            </p:cNvGrpSpPr>
            <p:nvPr/>
          </p:nvGrpSpPr>
          <p:grpSpPr bwMode="auto">
            <a:xfrm>
              <a:off x="2051712" y="3266795"/>
              <a:ext cx="303156" cy="288000"/>
              <a:chOff x="3264" y="432"/>
              <a:chExt cx="960" cy="912"/>
            </a:xfrm>
          </p:grpSpPr>
          <p:grpSp>
            <p:nvGrpSpPr>
              <p:cNvPr id="23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7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6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6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6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5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5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5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4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4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4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73" name="Group 55"/>
            <p:cNvGrpSpPr>
              <a:grpSpLocks noChangeAspect="1"/>
            </p:cNvGrpSpPr>
            <p:nvPr/>
          </p:nvGrpSpPr>
          <p:grpSpPr bwMode="auto">
            <a:xfrm>
              <a:off x="2663712" y="3266795"/>
              <a:ext cx="303156" cy="288000"/>
              <a:chOff x="3264" y="432"/>
              <a:chExt cx="960" cy="912"/>
            </a:xfrm>
          </p:grpSpPr>
          <p:grpSp>
            <p:nvGrpSpPr>
              <p:cNvPr id="27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1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0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0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0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9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9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9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9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8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8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14" name="Group 55"/>
            <p:cNvGrpSpPr>
              <a:grpSpLocks noChangeAspect="1"/>
            </p:cNvGrpSpPr>
            <p:nvPr/>
          </p:nvGrpSpPr>
          <p:grpSpPr bwMode="auto">
            <a:xfrm>
              <a:off x="2051712" y="4166795"/>
              <a:ext cx="303156" cy="288000"/>
              <a:chOff x="3264" y="432"/>
              <a:chExt cx="960" cy="912"/>
            </a:xfrm>
          </p:grpSpPr>
          <p:grpSp>
            <p:nvGrpSpPr>
              <p:cNvPr id="31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5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4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4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4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4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3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3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3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2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2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55" name="Group 55"/>
            <p:cNvGrpSpPr>
              <a:grpSpLocks noChangeAspect="1"/>
            </p:cNvGrpSpPr>
            <p:nvPr/>
          </p:nvGrpSpPr>
          <p:grpSpPr bwMode="auto">
            <a:xfrm>
              <a:off x="2663712" y="4166795"/>
              <a:ext cx="303156" cy="288000"/>
              <a:chOff x="3264" y="432"/>
              <a:chExt cx="960" cy="912"/>
            </a:xfrm>
          </p:grpSpPr>
          <p:grpSp>
            <p:nvGrpSpPr>
              <p:cNvPr id="35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9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9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8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8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8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7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7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7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6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6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96" name="Group 55"/>
            <p:cNvGrpSpPr>
              <a:grpSpLocks noChangeAspect="1"/>
            </p:cNvGrpSpPr>
            <p:nvPr/>
          </p:nvGrpSpPr>
          <p:grpSpPr bwMode="auto">
            <a:xfrm>
              <a:off x="2051712" y="5066795"/>
              <a:ext cx="303156" cy="288000"/>
              <a:chOff x="3264" y="432"/>
              <a:chExt cx="960" cy="912"/>
            </a:xfrm>
          </p:grpSpPr>
          <p:grpSp>
            <p:nvGrpSpPr>
              <p:cNvPr id="39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3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3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2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2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2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1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1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1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1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0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37" name="Group 55"/>
            <p:cNvGrpSpPr>
              <a:grpSpLocks noChangeAspect="1"/>
            </p:cNvGrpSpPr>
            <p:nvPr/>
          </p:nvGrpSpPr>
          <p:grpSpPr bwMode="auto">
            <a:xfrm>
              <a:off x="2663712" y="5066795"/>
              <a:ext cx="303156" cy="288000"/>
              <a:chOff x="3264" y="432"/>
              <a:chExt cx="960" cy="912"/>
            </a:xfrm>
          </p:grpSpPr>
          <p:grpSp>
            <p:nvGrpSpPr>
              <p:cNvPr id="43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7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3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7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6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6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6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6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5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5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5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4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4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78" name="Group 55"/>
            <p:cNvGrpSpPr>
              <a:grpSpLocks noChangeAspect="1"/>
            </p:cNvGrpSpPr>
            <p:nvPr/>
          </p:nvGrpSpPr>
          <p:grpSpPr bwMode="auto">
            <a:xfrm>
              <a:off x="4031712" y="1466795"/>
              <a:ext cx="303156" cy="288000"/>
              <a:chOff x="3264" y="432"/>
              <a:chExt cx="960" cy="912"/>
            </a:xfrm>
          </p:grpSpPr>
          <p:grpSp>
            <p:nvGrpSpPr>
              <p:cNvPr id="47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1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1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1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0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0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0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9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9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9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8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19" name="Group 55"/>
            <p:cNvGrpSpPr>
              <a:grpSpLocks noChangeAspect="1"/>
            </p:cNvGrpSpPr>
            <p:nvPr/>
          </p:nvGrpSpPr>
          <p:grpSpPr bwMode="auto">
            <a:xfrm>
              <a:off x="4643712" y="1466795"/>
              <a:ext cx="303156" cy="288000"/>
              <a:chOff x="3264" y="432"/>
              <a:chExt cx="960" cy="912"/>
            </a:xfrm>
          </p:grpSpPr>
          <p:grpSp>
            <p:nvGrpSpPr>
              <p:cNvPr id="52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5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5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5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4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4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4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3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3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3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3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60" name="Group 55"/>
            <p:cNvGrpSpPr>
              <a:grpSpLocks noChangeAspect="1"/>
            </p:cNvGrpSpPr>
            <p:nvPr/>
          </p:nvGrpSpPr>
          <p:grpSpPr bwMode="auto">
            <a:xfrm>
              <a:off x="4031712" y="2366795"/>
              <a:ext cx="303156" cy="288000"/>
              <a:chOff x="3264" y="432"/>
              <a:chExt cx="960" cy="912"/>
            </a:xfrm>
          </p:grpSpPr>
          <p:grpSp>
            <p:nvGrpSpPr>
              <p:cNvPr id="56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9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0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9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9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8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8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8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8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7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7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7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7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01" name="Group 55"/>
            <p:cNvGrpSpPr>
              <a:grpSpLocks noChangeAspect="1"/>
            </p:cNvGrpSpPr>
            <p:nvPr/>
          </p:nvGrpSpPr>
          <p:grpSpPr bwMode="auto">
            <a:xfrm>
              <a:off x="4643712" y="2366795"/>
              <a:ext cx="303156" cy="288000"/>
              <a:chOff x="3264" y="432"/>
              <a:chExt cx="960" cy="912"/>
            </a:xfrm>
          </p:grpSpPr>
          <p:grpSp>
            <p:nvGrpSpPr>
              <p:cNvPr id="60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3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3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3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3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2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2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2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1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1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1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42" name="Group 55"/>
            <p:cNvGrpSpPr>
              <a:grpSpLocks noChangeAspect="1"/>
            </p:cNvGrpSpPr>
            <p:nvPr/>
          </p:nvGrpSpPr>
          <p:grpSpPr bwMode="auto">
            <a:xfrm>
              <a:off x="4031712" y="3266795"/>
              <a:ext cx="303156" cy="288000"/>
              <a:chOff x="3264" y="432"/>
              <a:chExt cx="960" cy="912"/>
            </a:xfrm>
          </p:grpSpPr>
          <p:grpSp>
            <p:nvGrpSpPr>
              <p:cNvPr id="64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8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7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7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7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6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6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6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5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5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5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83" name="Group 55"/>
            <p:cNvGrpSpPr>
              <a:grpSpLocks noChangeAspect="1"/>
            </p:cNvGrpSpPr>
            <p:nvPr/>
          </p:nvGrpSpPr>
          <p:grpSpPr bwMode="auto">
            <a:xfrm>
              <a:off x="4643712" y="3266795"/>
              <a:ext cx="303156" cy="288000"/>
              <a:chOff x="3264" y="432"/>
              <a:chExt cx="960" cy="912"/>
            </a:xfrm>
          </p:grpSpPr>
          <p:grpSp>
            <p:nvGrpSpPr>
              <p:cNvPr id="68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2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1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1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1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0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0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0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0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9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9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24" name="Group 55"/>
            <p:cNvGrpSpPr>
              <a:grpSpLocks noChangeAspect="1"/>
            </p:cNvGrpSpPr>
            <p:nvPr/>
          </p:nvGrpSpPr>
          <p:grpSpPr bwMode="auto">
            <a:xfrm>
              <a:off x="4031712" y="4166795"/>
              <a:ext cx="303156" cy="288000"/>
              <a:chOff x="3264" y="432"/>
              <a:chExt cx="960" cy="912"/>
            </a:xfrm>
          </p:grpSpPr>
          <p:grpSp>
            <p:nvGrpSpPr>
              <p:cNvPr id="72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6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5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5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5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5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4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4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4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3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3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65" name="Group 55"/>
            <p:cNvGrpSpPr>
              <a:grpSpLocks noChangeAspect="1"/>
            </p:cNvGrpSpPr>
            <p:nvPr/>
          </p:nvGrpSpPr>
          <p:grpSpPr bwMode="auto">
            <a:xfrm>
              <a:off x="4643712" y="4166795"/>
              <a:ext cx="303156" cy="288000"/>
              <a:chOff x="3264" y="432"/>
              <a:chExt cx="960" cy="912"/>
            </a:xfrm>
          </p:grpSpPr>
          <p:grpSp>
            <p:nvGrpSpPr>
              <p:cNvPr id="76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0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0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9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9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9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8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8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8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7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7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06" name="Group 55"/>
            <p:cNvGrpSpPr>
              <a:grpSpLocks noChangeAspect="1"/>
            </p:cNvGrpSpPr>
            <p:nvPr/>
          </p:nvGrpSpPr>
          <p:grpSpPr bwMode="auto">
            <a:xfrm>
              <a:off x="4031712" y="5066795"/>
              <a:ext cx="303156" cy="288000"/>
              <a:chOff x="3264" y="432"/>
              <a:chExt cx="960" cy="912"/>
            </a:xfrm>
          </p:grpSpPr>
          <p:grpSp>
            <p:nvGrpSpPr>
              <p:cNvPr id="80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4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4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3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3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3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2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2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2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1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47" name="Group 55"/>
            <p:cNvGrpSpPr>
              <a:grpSpLocks noChangeAspect="1"/>
            </p:cNvGrpSpPr>
            <p:nvPr/>
          </p:nvGrpSpPr>
          <p:grpSpPr bwMode="auto">
            <a:xfrm>
              <a:off x="4643712" y="5066795"/>
              <a:ext cx="303156" cy="288000"/>
              <a:chOff x="3264" y="432"/>
              <a:chExt cx="960" cy="912"/>
            </a:xfrm>
          </p:grpSpPr>
          <p:grpSp>
            <p:nvGrpSpPr>
              <p:cNvPr id="84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8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4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8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7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7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7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7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6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6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6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5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5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88" name="Group 55"/>
            <p:cNvGrpSpPr>
              <a:grpSpLocks noChangeAspect="1"/>
            </p:cNvGrpSpPr>
            <p:nvPr/>
          </p:nvGrpSpPr>
          <p:grpSpPr bwMode="auto">
            <a:xfrm>
              <a:off x="5255712" y="1466976"/>
              <a:ext cx="303156" cy="288000"/>
              <a:chOff x="3264" y="432"/>
              <a:chExt cx="960" cy="912"/>
            </a:xfrm>
          </p:grpSpPr>
          <p:grpSp>
            <p:nvGrpSpPr>
              <p:cNvPr id="88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2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2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2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1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1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0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0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0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9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29" name="Group 55"/>
            <p:cNvGrpSpPr>
              <a:grpSpLocks noChangeAspect="1"/>
            </p:cNvGrpSpPr>
            <p:nvPr/>
          </p:nvGrpSpPr>
          <p:grpSpPr bwMode="auto">
            <a:xfrm>
              <a:off x="5867712" y="1466795"/>
              <a:ext cx="303156" cy="288000"/>
              <a:chOff x="3264" y="432"/>
              <a:chExt cx="960" cy="912"/>
            </a:xfrm>
          </p:grpSpPr>
          <p:grpSp>
            <p:nvGrpSpPr>
              <p:cNvPr id="93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6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6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6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5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5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5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4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4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4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4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70" name="Group 55"/>
            <p:cNvGrpSpPr>
              <a:grpSpLocks noChangeAspect="1"/>
            </p:cNvGrpSpPr>
            <p:nvPr/>
          </p:nvGrpSpPr>
          <p:grpSpPr bwMode="auto">
            <a:xfrm>
              <a:off x="5255712" y="2366795"/>
              <a:ext cx="303156" cy="288000"/>
              <a:chOff x="3264" y="432"/>
              <a:chExt cx="960" cy="912"/>
            </a:xfrm>
          </p:grpSpPr>
          <p:grpSp>
            <p:nvGrpSpPr>
              <p:cNvPr id="97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0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0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9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9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9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9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8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8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8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8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11" name="Group 55"/>
            <p:cNvGrpSpPr>
              <a:grpSpLocks noChangeAspect="1"/>
            </p:cNvGrpSpPr>
            <p:nvPr/>
          </p:nvGrpSpPr>
          <p:grpSpPr bwMode="auto">
            <a:xfrm>
              <a:off x="5867712" y="2366795"/>
              <a:ext cx="303156" cy="288000"/>
              <a:chOff x="3264" y="432"/>
              <a:chExt cx="960" cy="912"/>
            </a:xfrm>
          </p:grpSpPr>
          <p:grpSp>
            <p:nvGrpSpPr>
              <p:cNvPr id="101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4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4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4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4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3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3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3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2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2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2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52" name="Group 55"/>
            <p:cNvGrpSpPr>
              <a:grpSpLocks noChangeAspect="1"/>
            </p:cNvGrpSpPr>
            <p:nvPr/>
          </p:nvGrpSpPr>
          <p:grpSpPr bwMode="auto">
            <a:xfrm>
              <a:off x="5255712" y="3266795"/>
              <a:ext cx="303156" cy="288000"/>
              <a:chOff x="3264" y="432"/>
              <a:chExt cx="960" cy="912"/>
            </a:xfrm>
          </p:grpSpPr>
          <p:grpSp>
            <p:nvGrpSpPr>
              <p:cNvPr id="105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9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8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8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8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7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7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7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6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6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6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3" name="Group 55"/>
            <p:cNvGrpSpPr>
              <a:grpSpLocks noChangeAspect="1"/>
            </p:cNvGrpSpPr>
            <p:nvPr/>
          </p:nvGrpSpPr>
          <p:grpSpPr bwMode="auto">
            <a:xfrm>
              <a:off x="5897617" y="3266795"/>
              <a:ext cx="303156" cy="288000"/>
              <a:chOff x="3264" y="432"/>
              <a:chExt cx="960" cy="912"/>
            </a:xfrm>
          </p:grpSpPr>
          <p:grpSp>
            <p:nvGrpSpPr>
              <p:cNvPr id="109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3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2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2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2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1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1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1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1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0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0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34" name="Group 55"/>
            <p:cNvGrpSpPr>
              <a:grpSpLocks noChangeAspect="1"/>
            </p:cNvGrpSpPr>
            <p:nvPr/>
          </p:nvGrpSpPr>
          <p:grpSpPr bwMode="auto">
            <a:xfrm>
              <a:off x="5255712" y="4176007"/>
              <a:ext cx="303156" cy="288000"/>
              <a:chOff x="3264" y="432"/>
              <a:chExt cx="960" cy="912"/>
            </a:xfrm>
          </p:grpSpPr>
          <p:grpSp>
            <p:nvGrpSpPr>
              <p:cNvPr id="113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7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6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6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6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6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5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5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5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4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4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75" name="Group 55"/>
            <p:cNvGrpSpPr>
              <a:grpSpLocks noChangeAspect="1"/>
            </p:cNvGrpSpPr>
            <p:nvPr/>
          </p:nvGrpSpPr>
          <p:grpSpPr bwMode="auto">
            <a:xfrm>
              <a:off x="5903492" y="4166795"/>
              <a:ext cx="303156" cy="288000"/>
              <a:chOff x="3264" y="432"/>
              <a:chExt cx="960" cy="912"/>
            </a:xfrm>
          </p:grpSpPr>
          <p:grpSp>
            <p:nvGrpSpPr>
              <p:cNvPr id="117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1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1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0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0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0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9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9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9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8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8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16" name="Group 55"/>
            <p:cNvGrpSpPr>
              <a:grpSpLocks noChangeAspect="1"/>
            </p:cNvGrpSpPr>
            <p:nvPr/>
          </p:nvGrpSpPr>
          <p:grpSpPr bwMode="auto">
            <a:xfrm>
              <a:off x="5255712" y="5066795"/>
              <a:ext cx="303156" cy="288000"/>
              <a:chOff x="3264" y="432"/>
              <a:chExt cx="960" cy="912"/>
            </a:xfrm>
          </p:grpSpPr>
          <p:grpSp>
            <p:nvGrpSpPr>
              <p:cNvPr id="121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5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5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4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4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4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3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3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3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2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57" name="Group 55"/>
            <p:cNvGrpSpPr>
              <a:grpSpLocks noChangeAspect="1"/>
            </p:cNvGrpSpPr>
            <p:nvPr/>
          </p:nvGrpSpPr>
          <p:grpSpPr bwMode="auto">
            <a:xfrm>
              <a:off x="5897617" y="5066795"/>
              <a:ext cx="303156" cy="288000"/>
              <a:chOff x="3264" y="432"/>
              <a:chExt cx="960" cy="912"/>
            </a:xfrm>
          </p:grpSpPr>
          <p:grpSp>
            <p:nvGrpSpPr>
              <p:cNvPr id="125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9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5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9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8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8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8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8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7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7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7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6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6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98" name="Group 55"/>
            <p:cNvGrpSpPr>
              <a:grpSpLocks noChangeAspect="1"/>
            </p:cNvGrpSpPr>
            <p:nvPr/>
          </p:nvGrpSpPr>
          <p:grpSpPr bwMode="auto">
            <a:xfrm>
              <a:off x="7195432" y="1466795"/>
              <a:ext cx="303156" cy="288000"/>
              <a:chOff x="3264" y="432"/>
              <a:chExt cx="960" cy="912"/>
            </a:xfrm>
          </p:grpSpPr>
          <p:grpSp>
            <p:nvGrpSpPr>
              <p:cNvPr id="129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3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3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3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2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2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1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1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1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0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39" name="Group 55"/>
            <p:cNvGrpSpPr>
              <a:grpSpLocks noChangeAspect="1"/>
            </p:cNvGrpSpPr>
            <p:nvPr/>
          </p:nvGrpSpPr>
          <p:grpSpPr bwMode="auto">
            <a:xfrm>
              <a:off x="7868243" y="1466795"/>
              <a:ext cx="303156" cy="288000"/>
              <a:chOff x="3264" y="432"/>
              <a:chExt cx="960" cy="912"/>
            </a:xfrm>
          </p:grpSpPr>
          <p:grpSp>
            <p:nvGrpSpPr>
              <p:cNvPr id="134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7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7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7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6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6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6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5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5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5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5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80" name="Group 55"/>
            <p:cNvGrpSpPr>
              <a:grpSpLocks noChangeAspect="1"/>
            </p:cNvGrpSpPr>
            <p:nvPr/>
          </p:nvGrpSpPr>
          <p:grpSpPr bwMode="auto">
            <a:xfrm>
              <a:off x="7195432" y="2366795"/>
              <a:ext cx="303156" cy="288000"/>
              <a:chOff x="3264" y="432"/>
              <a:chExt cx="960" cy="912"/>
            </a:xfrm>
          </p:grpSpPr>
          <p:grpSp>
            <p:nvGrpSpPr>
              <p:cNvPr id="138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1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1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0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0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0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0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9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9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9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9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21" name="Group 55"/>
            <p:cNvGrpSpPr>
              <a:grpSpLocks noChangeAspect="1"/>
            </p:cNvGrpSpPr>
            <p:nvPr/>
          </p:nvGrpSpPr>
          <p:grpSpPr bwMode="auto">
            <a:xfrm>
              <a:off x="7868243" y="2366795"/>
              <a:ext cx="303156" cy="288000"/>
              <a:chOff x="3264" y="432"/>
              <a:chExt cx="960" cy="912"/>
            </a:xfrm>
          </p:grpSpPr>
          <p:grpSp>
            <p:nvGrpSpPr>
              <p:cNvPr id="142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5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5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5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5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4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4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4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3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3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3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62" name="Group 55"/>
            <p:cNvGrpSpPr>
              <a:grpSpLocks noChangeAspect="1"/>
            </p:cNvGrpSpPr>
            <p:nvPr/>
          </p:nvGrpSpPr>
          <p:grpSpPr bwMode="auto">
            <a:xfrm>
              <a:off x="7195671" y="3266795"/>
              <a:ext cx="303156" cy="288000"/>
              <a:chOff x="3264" y="432"/>
              <a:chExt cx="960" cy="912"/>
            </a:xfrm>
          </p:grpSpPr>
          <p:grpSp>
            <p:nvGrpSpPr>
              <p:cNvPr id="146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0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9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9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9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8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8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8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7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7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7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3" name="Group 55"/>
            <p:cNvGrpSpPr>
              <a:grpSpLocks noChangeAspect="1"/>
            </p:cNvGrpSpPr>
            <p:nvPr/>
          </p:nvGrpSpPr>
          <p:grpSpPr bwMode="auto">
            <a:xfrm>
              <a:off x="7868482" y="3264908"/>
              <a:ext cx="303156" cy="288000"/>
              <a:chOff x="3264" y="432"/>
              <a:chExt cx="960" cy="912"/>
            </a:xfrm>
          </p:grpSpPr>
          <p:grpSp>
            <p:nvGrpSpPr>
              <p:cNvPr id="150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4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3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3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3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2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2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2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2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1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1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44" name="Group 55"/>
            <p:cNvGrpSpPr>
              <a:grpSpLocks noChangeAspect="1"/>
            </p:cNvGrpSpPr>
            <p:nvPr/>
          </p:nvGrpSpPr>
          <p:grpSpPr bwMode="auto">
            <a:xfrm>
              <a:off x="7201546" y="4166795"/>
              <a:ext cx="303156" cy="288000"/>
              <a:chOff x="3264" y="432"/>
              <a:chExt cx="960" cy="912"/>
            </a:xfrm>
          </p:grpSpPr>
          <p:grpSp>
            <p:nvGrpSpPr>
              <p:cNvPr id="154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8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7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7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7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7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6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6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6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5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5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85" name="Group 55"/>
            <p:cNvGrpSpPr>
              <a:grpSpLocks noChangeAspect="1"/>
            </p:cNvGrpSpPr>
            <p:nvPr/>
          </p:nvGrpSpPr>
          <p:grpSpPr bwMode="auto">
            <a:xfrm>
              <a:off x="7874357" y="4166795"/>
              <a:ext cx="303156" cy="288000"/>
              <a:chOff x="3264" y="432"/>
              <a:chExt cx="960" cy="912"/>
            </a:xfrm>
          </p:grpSpPr>
          <p:grpSp>
            <p:nvGrpSpPr>
              <p:cNvPr id="158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2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2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1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1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1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0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0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0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9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9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26" name="Group 55"/>
            <p:cNvGrpSpPr>
              <a:grpSpLocks noChangeAspect="1"/>
            </p:cNvGrpSpPr>
            <p:nvPr/>
          </p:nvGrpSpPr>
          <p:grpSpPr bwMode="auto">
            <a:xfrm>
              <a:off x="7195671" y="5066795"/>
              <a:ext cx="303156" cy="288000"/>
              <a:chOff x="3264" y="432"/>
              <a:chExt cx="960" cy="912"/>
            </a:xfrm>
          </p:grpSpPr>
          <p:grpSp>
            <p:nvGrpSpPr>
              <p:cNvPr id="162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6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6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5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5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5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4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4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4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3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67" name="Group 55"/>
            <p:cNvGrpSpPr>
              <a:grpSpLocks noChangeAspect="1"/>
            </p:cNvGrpSpPr>
            <p:nvPr/>
          </p:nvGrpSpPr>
          <p:grpSpPr bwMode="auto">
            <a:xfrm>
              <a:off x="7868482" y="5066795"/>
              <a:ext cx="303156" cy="288000"/>
              <a:chOff x="3264" y="432"/>
              <a:chExt cx="960" cy="912"/>
            </a:xfrm>
          </p:grpSpPr>
          <p:grpSp>
            <p:nvGrpSpPr>
              <p:cNvPr id="166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70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6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70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9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9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9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9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8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8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8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7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7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cxnSp>
          <p:nvCxnSpPr>
            <p:cNvPr id="1708" name="47 Conector recto"/>
            <p:cNvCxnSpPr/>
            <p:nvPr/>
          </p:nvCxnSpPr>
          <p:spPr>
            <a:xfrm flipV="1">
              <a:off x="352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47 Conector recto"/>
            <p:cNvCxnSpPr/>
            <p:nvPr/>
          </p:nvCxnSpPr>
          <p:spPr>
            <a:xfrm flipV="1">
              <a:off x="6695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47 Conector recto"/>
            <p:cNvCxnSpPr/>
            <p:nvPr/>
          </p:nvCxnSpPr>
          <p:spPr>
            <a:xfrm flipH="1" flipV="1">
              <a:off x="201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1" name="47 Conector recto"/>
            <p:cNvCxnSpPr/>
            <p:nvPr/>
          </p:nvCxnSpPr>
          <p:spPr>
            <a:xfrm flipH="1" flipV="1">
              <a:off x="201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2" name="47 Conector recto"/>
            <p:cNvCxnSpPr/>
            <p:nvPr/>
          </p:nvCxnSpPr>
          <p:spPr>
            <a:xfrm flipH="1" flipV="1">
              <a:off x="201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3" name="47 Conector recto"/>
            <p:cNvCxnSpPr/>
            <p:nvPr/>
          </p:nvCxnSpPr>
          <p:spPr>
            <a:xfrm flipH="1" flipV="1">
              <a:off x="201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4" name="47 Conector recto"/>
            <p:cNvCxnSpPr/>
            <p:nvPr/>
          </p:nvCxnSpPr>
          <p:spPr>
            <a:xfrm flipH="1" flipV="1">
              <a:off x="201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5" name="47 Conector recto"/>
            <p:cNvCxnSpPr/>
            <p:nvPr/>
          </p:nvCxnSpPr>
          <p:spPr>
            <a:xfrm flipH="1" flipV="1">
              <a:off x="3527712" y="5580000"/>
              <a:ext cx="32040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6" name="47 Conector recto"/>
            <p:cNvCxnSpPr/>
            <p:nvPr/>
          </p:nvCxnSpPr>
          <p:spPr>
            <a:xfrm flipH="1" flipV="1">
              <a:off x="3527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7" name="47 Conector recto"/>
            <p:cNvCxnSpPr/>
            <p:nvPr/>
          </p:nvCxnSpPr>
          <p:spPr>
            <a:xfrm flipH="1" flipV="1">
              <a:off x="3527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8" name="47 Conector recto"/>
            <p:cNvCxnSpPr/>
            <p:nvPr/>
          </p:nvCxnSpPr>
          <p:spPr>
            <a:xfrm flipH="1" flipV="1">
              <a:off x="3527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9" name="47 Conector recto"/>
            <p:cNvCxnSpPr/>
            <p:nvPr/>
          </p:nvCxnSpPr>
          <p:spPr>
            <a:xfrm flipH="1" flipV="1">
              <a:off x="3527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47 Conector recto"/>
            <p:cNvCxnSpPr/>
            <p:nvPr/>
          </p:nvCxnSpPr>
          <p:spPr>
            <a:xfrm flipH="1" flipV="1">
              <a:off x="3527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47 Conector recto"/>
            <p:cNvCxnSpPr/>
            <p:nvPr/>
          </p:nvCxnSpPr>
          <p:spPr>
            <a:xfrm flipH="1" flipV="1">
              <a:off x="5183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47 Conector recto"/>
            <p:cNvCxnSpPr/>
            <p:nvPr/>
          </p:nvCxnSpPr>
          <p:spPr>
            <a:xfrm flipH="1" flipV="1">
              <a:off x="5183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47 Conector recto"/>
            <p:cNvCxnSpPr/>
            <p:nvPr/>
          </p:nvCxnSpPr>
          <p:spPr>
            <a:xfrm flipH="1" flipV="1">
              <a:off x="5183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47 Conector recto"/>
            <p:cNvCxnSpPr/>
            <p:nvPr/>
          </p:nvCxnSpPr>
          <p:spPr>
            <a:xfrm flipH="1" flipV="1">
              <a:off x="5183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5" name="47 Conector recto"/>
            <p:cNvCxnSpPr/>
            <p:nvPr/>
          </p:nvCxnSpPr>
          <p:spPr>
            <a:xfrm flipH="1" flipV="1">
              <a:off x="5183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6" name="47 Conector recto"/>
            <p:cNvCxnSpPr/>
            <p:nvPr/>
          </p:nvCxnSpPr>
          <p:spPr>
            <a:xfrm flipH="1" flipV="1">
              <a:off x="669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7" name="47 Conector recto"/>
            <p:cNvCxnSpPr/>
            <p:nvPr/>
          </p:nvCxnSpPr>
          <p:spPr>
            <a:xfrm flipH="1" flipV="1">
              <a:off x="669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47 Conector recto"/>
            <p:cNvCxnSpPr/>
            <p:nvPr/>
          </p:nvCxnSpPr>
          <p:spPr>
            <a:xfrm flipH="1" flipV="1">
              <a:off x="669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9" name="47 Conector recto"/>
            <p:cNvCxnSpPr/>
            <p:nvPr/>
          </p:nvCxnSpPr>
          <p:spPr>
            <a:xfrm flipH="1" flipV="1">
              <a:off x="669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0" name="47 Conector recto"/>
            <p:cNvCxnSpPr/>
            <p:nvPr/>
          </p:nvCxnSpPr>
          <p:spPr>
            <a:xfrm flipH="1" flipV="1">
              <a:off x="669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1" name="47 Conector recto"/>
            <p:cNvCxnSpPr/>
            <p:nvPr/>
          </p:nvCxnSpPr>
          <p:spPr>
            <a:xfrm flipV="1">
              <a:off x="5086885" y="5580000"/>
              <a:ext cx="0" cy="5760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32" name="89 Grupo"/>
            <p:cNvGrpSpPr>
              <a:grpSpLocks/>
            </p:cNvGrpSpPr>
            <p:nvPr/>
          </p:nvGrpSpPr>
          <p:grpSpPr bwMode="auto">
            <a:xfrm>
              <a:off x="5004000" y="5724000"/>
              <a:ext cx="180000" cy="180000"/>
              <a:chOff x="6948264" y="5733256"/>
              <a:chExt cx="216000" cy="216000"/>
            </a:xfrm>
          </p:grpSpPr>
          <p:sp>
            <p:nvSpPr>
              <p:cNvPr id="1733" name="87 Elipse"/>
              <p:cNvSpPr/>
              <p:nvPr/>
            </p:nvSpPr>
            <p:spPr bwMode="auto">
              <a:xfrm>
                <a:off x="6948264" y="5733256"/>
                <a:ext cx="216000" cy="216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es-ES" sz="1350">
                  <a:latin typeface="Arial" charset="0"/>
                </a:endParaRPr>
              </a:p>
            </p:txBody>
          </p:sp>
          <p:sp>
            <p:nvSpPr>
              <p:cNvPr id="1734" name="88 Triángulo isósceles"/>
              <p:cNvSpPr>
                <a:spLocks noChangeArrowheads="1"/>
              </p:cNvSpPr>
              <p:nvPr/>
            </p:nvSpPr>
            <p:spPr bwMode="auto">
              <a:xfrm>
                <a:off x="6984476" y="5751044"/>
                <a:ext cx="144212" cy="144212"/>
              </a:xfrm>
              <a:prstGeom prst="triangle">
                <a:avLst>
                  <a:gd name="adj" fmla="val 50000"/>
                </a:avLst>
              </a:prstGeom>
              <a:solidFill>
                <a:srgbClr val="002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sz="1350"/>
              </a:p>
            </p:txBody>
          </p:sp>
        </p:grpSp>
      </p:grpSp>
      <p:sp>
        <p:nvSpPr>
          <p:cNvPr id="1761" name="103 CuadroTexto"/>
          <p:cNvSpPr txBox="1"/>
          <p:nvPr/>
        </p:nvSpPr>
        <p:spPr>
          <a:xfrm>
            <a:off x="1620000" y="5904000"/>
            <a:ext cx="7344000" cy="58477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s-E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Las válvulas termostáticas permiten diferentes temperaturas en distintos locales de una misma vivienda.</a:t>
            </a:r>
          </a:p>
        </p:txBody>
      </p:sp>
      <p:sp>
        <p:nvSpPr>
          <p:cNvPr id="1735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1736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1737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880931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 Box 2"/>
          <p:cNvSpPr txBox="1">
            <a:spLocks noChangeArrowheads="1"/>
          </p:cNvSpPr>
          <p:nvPr/>
        </p:nvSpPr>
        <p:spPr bwMode="auto">
          <a:xfrm>
            <a:off x="1619250" y="539750"/>
            <a:ext cx="7345363" cy="206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  <a:defRPr/>
            </a:pPr>
            <a:r>
              <a:rPr lang="es-ES" sz="3200" b="1" dirty="0">
                <a:solidFill>
                  <a:srgbClr val="002060"/>
                </a:solidFill>
                <a:latin typeface="Comic Sans MS" pitchFamily="66" charset="0"/>
              </a:rPr>
              <a:t>Objetivo: </a:t>
            </a:r>
            <a:r>
              <a:rPr lang="es-ES" sz="3200" b="1" dirty="0">
                <a:solidFill>
                  <a:srgbClr val="66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Reducir los costes y la emisión de contaminantes</a:t>
            </a:r>
            <a:r>
              <a:rPr lang="es-ES" sz="3200" b="1" dirty="0">
                <a:solidFill>
                  <a:schemeClr val="tx2"/>
                </a:solidFill>
                <a:latin typeface="Comic Sans MS" pitchFamily="66" charset="0"/>
              </a:rPr>
              <a:t> </a:t>
            </a:r>
            <a:r>
              <a:rPr lang="es-ES" sz="3200" b="1" dirty="0">
                <a:solidFill>
                  <a:srgbClr val="002060"/>
                </a:solidFill>
                <a:latin typeface="Comic Sans MS" pitchFamily="66" charset="0"/>
              </a:rPr>
              <a:t>limitando el consumo total de energía en los edificios.</a:t>
            </a:r>
          </a:p>
        </p:txBody>
      </p:sp>
      <p:sp>
        <p:nvSpPr>
          <p:cNvPr id="8195" name="Text Box 3"/>
          <p:cNvSpPr txBox="1">
            <a:spLocks noChangeArrowheads="1"/>
          </p:cNvSpPr>
          <p:nvPr/>
        </p:nvSpPr>
        <p:spPr bwMode="auto">
          <a:xfrm>
            <a:off x="1619250" y="4859338"/>
            <a:ext cx="7345363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s-ES" altLang="es-ES" sz="3200" b="1">
                <a:solidFill>
                  <a:srgbClr val="CC3300"/>
                </a:solidFill>
                <a:latin typeface="Comic Sans MS" panose="030F0702030302020204" pitchFamily="66" charset="0"/>
              </a:rPr>
              <a:t>Demanda</a:t>
            </a:r>
            <a:r>
              <a:rPr lang="es-ES" altLang="es-ES" sz="3200" b="1">
                <a:solidFill>
                  <a:schemeClr val="tx2"/>
                </a:solidFill>
                <a:latin typeface="Comic Sans MS" panose="030F0702030302020204" pitchFamily="66" charset="0"/>
              </a:rPr>
              <a:t> </a:t>
            </a:r>
            <a:r>
              <a:rPr lang="es-ES" altLang="es-ES" sz="3200" b="1">
                <a:solidFill>
                  <a:srgbClr val="000066"/>
                </a:solidFill>
                <a:latin typeface="Comic Sans MS" panose="030F0702030302020204" pitchFamily="66" charset="0"/>
              </a:rPr>
              <a:t>del edificio</a:t>
            </a:r>
          </a:p>
          <a:p>
            <a:pPr>
              <a:spcBef>
                <a:spcPct val="50000"/>
              </a:spcBef>
            </a:pPr>
            <a:r>
              <a:rPr lang="es-ES" altLang="es-ES" sz="3200" b="1">
                <a:solidFill>
                  <a:srgbClr val="CC3300"/>
                </a:solidFill>
                <a:latin typeface="Comic Sans MS" panose="030F0702030302020204" pitchFamily="66" charset="0"/>
              </a:rPr>
              <a:t>Rendimiento</a:t>
            </a:r>
            <a:r>
              <a:rPr lang="es-ES" altLang="es-ES" sz="3200" b="1">
                <a:solidFill>
                  <a:schemeClr val="tx2"/>
                </a:solidFill>
                <a:latin typeface="Comic Sans MS" panose="030F0702030302020204" pitchFamily="66" charset="0"/>
              </a:rPr>
              <a:t> </a:t>
            </a:r>
            <a:r>
              <a:rPr lang="es-ES" altLang="es-ES" sz="3200" b="1">
                <a:solidFill>
                  <a:srgbClr val="000066"/>
                </a:solidFill>
                <a:latin typeface="Comic Sans MS" panose="030F0702030302020204" pitchFamily="66" charset="0"/>
              </a:rPr>
              <a:t>de las Instalaciones</a:t>
            </a:r>
          </a:p>
        </p:txBody>
      </p:sp>
      <p:sp>
        <p:nvSpPr>
          <p:cNvPr id="8196" name="Text Box 4"/>
          <p:cNvSpPr txBox="1">
            <a:spLocks noChangeArrowheads="1"/>
          </p:cNvSpPr>
          <p:nvPr/>
        </p:nvSpPr>
        <p:spPr bwMode="auto">
          <a:xfrm>
            <a:off x="1619250" y="2519363"/>
            <a:ext cx="7345363" cy="1922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s-ES" altLang="es-ES" sz="4800" b="1">
                <a:solidFill>
                  <a:srgbClr val="CC3300"/>
                </a:solidFill>
                <a:latin typeface="Comic Sans MS" panose="030F0702030302020204" pitchFamily="66" charset="0"/>
              </a:rPr>
              <a:t>Consumo = </a:t>
            </a:r>
          </a:p>
          <a:p>
            <a:pPr algn="ctr">
              <a:spcBef>
                <a:spcPct val="50000"/>
              </a:spcBef>
            </a:pPr>
            <a:r>
              <a:rPr lang="es-ES" altLang="es-ES" sz="4800" b="1">
                <a:solidFill>
                  <a:srgbClr val="CC3300"/>
                </a:solidFill>
                <a:latin typeface="Comic Sans MS" panose="030F0702030302020204" pitchFamily="66" charset="0"/>
              </a:rPr>
              <a:t>Demanda / rendimiento</a:t>
            </a:r>
            <a:endParaRPr lang="es-ES" altLang="es-ES" sz="4800" b="1">
              <a:solidFill>
                <a:schemeClr val="tx2"/>
              </a:solidFill>
              <a:latin typeface="Comic Sans MS" panose="030F0702030302020204" pitchFamily="66" charset="0"/>
            </a:endParaRPr>
          </a:p>
        </p:txBody>
      </p:sp>
      <p:sp>
        <p:nvSpPr>
          <p:cNvPr id="49157" name="Text Box 8"/>
          <p:cNvSpPr txBox="1">
            <a:spLocks noChangeArrowheads="1"/>
          </p:cNvSpPr>
          <p:nvPr/>
        </p:nvSpPr>
        <p:spPr bwMode="auto">
          <a:xfrm>
            <a:off x="1439863" y="0"/>
            <a:ext cx="7704137" cy="36988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s-ES" altLang="es-ES" b="1" dirty="0">
                <a:solidFill>
                  <a:srgbClr val="002060"/>
                </a:solidFill>
                <a:latin typeface="Times New Roman" panose="02020603050405020304" pitchFamily="18" charset="0"/>
              </a:rPr>
              <a:t>EFICIENCIA ENERGÉTICA</a:t>
            </a:r>
          </a:p>
        </p:txBody>
      </p:sp>
      <p:sp>
        <p:nvSpPr>
          <p:cNvPr id="7" name="3 Marcador de texto">
            <a:extLst>
              <a:ext uri="{FF2B5EF4-FFF2-40B4-BE49-F238E27FC236}">
                <a16:creationId xmlns:a16="http://schemas.microsoft.com/office/drawing/2014/main" id="{32A2C8B3-E7FD-4773-8AEE-FB5F5B49F1DB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  <a:endParaRPr lang="es-ES" sz="1000" b="1" kern="0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42980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4" grpId="0"/>
      <p:bldP spid="8195" grpId="0"/>
      <p:bldP spid="819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000" dirty="0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Para un optimo funcionamiento se deben respetar los siguientes criterios fundamentales:</a:t>
            </a:r>
            <a:endParaRPr lang="es-ES" sz="20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upo 1"/>
          <p:cNvGrpSpPr/>
          <p:nvPr/>
        </p:nvGrpSpPr>
        <p:grpSpPr>
          <a:xfrm>
            <a:off x="1620000" y="1620000"/>
            <a:ext cx="7344000" cy="707886"/>
            <a:chOff x="1620000" y="1620000"/>
            <a:chExt cx="7344000" cy="707886"/>
          </a:xfrm>
        </p:grpSpPr>
        <p:sp>
          <p:nvSpPr>
            <p:cNvPr id="6" name="16 CuadroTexto"/>
            <p:cNvSpPr txBox="1"/>
            <p:nvPr/>
          </p:nvSpPr>
          <p:spPr>
            <a:xfrm>
              <a:off x="1620000" y="1620000"/>
              <a:ext cx="7344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400" b="1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cs typeface="Times New Roman" pitchFamily="18" charset="0"/>
                </a:rPr>
                <a:t>*</a:t>
              </a:r>
              <a:endParaRPr lang="es-ES" sz="2400" b="1" dirty="0">
                <a:solidFill>
                  <a:srgbClr val="00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" name="17 CuadroTexto"/>
            <p:cNvSpPr txBox="1"/>
            <p:nvPr/>
          </p:nvSpPr>
          <p:spPr>
            <a:xfrm>
              <a:off x="1980000" y="1620000"/>
              <a:ext cx="6984000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Horarios de calefacción amplios y coincidentes entre los diferentes usuarios.</a:t>
              </a:r>
            </a:p>
          </p:txBody>
        </p:sp>
      </p:grpSp>
      <p:grpSp>
        <p:nvGrpSpPr>
          <p:cNvPr id="5" name="Grupo 4"/>
          <p:cNvGrpSpPr/>
          <p:nvPr/>
        </p:nvGrpSpPr>
        <p:grpSpPr>
          <a:xfrm>
            <a:off x="1620000" y="3060000"/>
            <a:ext cx="7344000" cy="1323439"/>
            <a:chOff x="1620000" y="3060000"/>
            <a:chExt cx="7344000" cy="1323439"/>
          </a:xfrm>
        </p:grpSpPr>
        <p:sp>
          <p:nvSpPr>
            <p:cNvPr id="8" name="16 CuadroTexto"/>
            <p:cNvSpPr txBox="1"/>
            <p:nvPr/>
          </p:nvSpPr>
          <p:spPr>
            <a:xfrm>
              <a:off x="1620000" y="3060000"/>
              <a:ext cx="7344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400" b="1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cs typeface="Times New Roman" pitchFamily="18" charset="0"/>
                </a:rPr>
                <a:t>*</a:t>
              </a:r>
              <a:endParaRPr lang="es-ES" sz="2400" b="1" dirty="0">
                <a:solidFill>
                  <a:srgbClr val="00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" name="17 CuadroTexto"/>
            <p:cNvSpPr txBox="1"/>
            <p:nvPr/>
          </p:nvSpPr>
          <p:spPr>
            <a:xfrm>
              <a:off x="1980000" y="3060000"/>
              <a:ext cx="6984000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Curvas de regulación con temperaturas de distribución bajas, compatibles con el servicio, optimización de las funciones eco y arrancada fuera de horario por temperaturas exteriores bajas, que permitan la adecuación a las temperaturas reducidas.</a:t>
              </a:r>
            </a:p>
          </p:txBody>
        </p:sp>
      </p:grpSp>
      <p:grpSp>
        <p:nvGrpSpPr>
          <p:cNvPr id="19" name="Grupo 18"/>
          <p:cNvGrpSpPr/>
          <p:nvPr/>
        </p:nvGrpSpPr>
        <p:grpSpPr>
          <a:xfrm>
            <a:off x="1620000" y="4392000"/>
            <a:ext cx="7344000" cy="1323439"/>
            <a:chOff x="1620000" y="4392000"/>
            <a:chExt cx="7344000" cy="1323439"/>
          </a:xfrm>
        </p:grpSpPr>
        <p:sp>
          <p:nvSpPr>
            <p:cNvPr id="10" name="16 CuadroTexto"/>
            <p:cNvSpPr txBox="1"/>
            <p:nvPr/>
          </p:nvSpPr>
          <p:spPr>
            <a:xfrm>
              <a:off x="1620000" y="4392000"/>
              <a:ext cx="7344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400" b="1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cs typeface="Times New Roman" pitchFamily="18" charset="0"/>
                </a:rPr>
                <a:t>*</a:t>
              </a:r>
              <a:endParaRPr lang="es-ES" sz="2400" b="1" dirty="0">
                <a:solidFill>
                  <a:srgbClr val="00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" name="17 CuadroTexto"/>
            <p:cNvSpPr txBox="1"/>
            <p:nvPr/>
          </p:nvSpPr>
          <p:spPr>
            <a:xfrm>
              <a:off x="1980000" y="4392000"/>
              <a:ext cx="6984000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Bombas con variador de velocidad, válvulas de control de dos vías, añadir válvulas termostáticas o diferentes zonas en cada vivienda.</a:t>
              </a:r>
            </a:p>
            <a:p>
              <a:pPr algn="just">
                <a:defRPr/>
              </a:pPr>
              <a:r>
                <a:rPr lang="es-ES" sz="2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EQUILIBRADO </a:t>
              </a:r>
              <a:r>
                <a:rPr lang="es-ES" sz="2000" dirty="0" err="1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HIDRAULICO</a:t>
              </a:r>
              <a:r>
                <a:rPr lang="es-ES" sz="2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.</a:t>
              </a:r>
            </a:p>
          </p:txBody>
        </p:sp>
      </p:grpSp>
      <p:sp>
        <p:nvSpPr>
          <p:cNvPr id="12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4</a:t>
            </a:r>
          </a:p>
        </p:txBody>
      </p:sp>
      <p:sp>
        <p:nvSpPr>
          <p:cNvPr id="13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UN FUNCIONAMIENTO ÓPTIMO</a:t>
            </a:r>
          </a:p>
        </p:txBody>
      </p:sp>
      <p:sp>
        <p:nvSpPr>
          <p:cNvPr id="14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  <p:grpSp>
        <p:nvGrpSpPr>
          <p:cNvPr id="3" name="Grupo 2"/>
          <p:cNvGrpSpPr/>
          <p:nvPr/>
        </p:nvGrpSpPr>
        <p:grpSpPr>
          <a:xfrm>
            <a:off x="1620000" y="2304000"/>
            <a:ext cx="7344000" cy="707886"/>
            <a:chOff x="1620000" y="2304000"/>
            <a:chExt cx="7344000" cy="707886"/>
          </a:xfrm>
        </p:grpSpPr>
        <p:sp>
          <p:nvSpPr>
            <p:cNvPr id="15" name="16 CuadroTexto"/>
            <p:cNvSpPr txBox="1"/>
            <p:nvPr/>
          </p:nvSpPr>
          <p:spPr>
            <a:xfrm>
              <a:off x="1620000" y="2304000"/>
              <a:ext cx="7344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400" b="1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cs typeface="Times New Roman" pitchFamily="18" charset="0"/>
                </a:rPr>
                <a:t>*</a:t>
              </a:r>
              <a:endParaRPr lang="es-ES" sz="2400" b="1" dirty="0">
                <a:solidFill>
                  <a:srgbClr val="00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" name="17 CuadroTexto"/>
            <p:cNvSpPr txBox="1"/>
            <p:nvPr/>
          </p:nvSpPr>
          <p:spPr>
            <a:xfrm>
              <a:off x="1980000" y="2304000"/>
              <a:ext cx="6984000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Fuera de horario programaciones con temperatura reducida para evitar que en las paradas la temperatura descienda excesivamente.</a:t>
              </a:r>
            </a:p>
          </p:txBody>
        </p:sp>
      </p:grpSp>
      <p:grpSp>
        <p:nvGrpSpPr>
          <p:cNvPr id="20" name="Grupo 19"/>
          <p:cNvGrpSpPr/>
          <p:nvPr/>
        </p:nvGrpSpPr>
        <p:grpSpPr>
          <a:xfrm>
            <a:off x="1620000" y="5760000"/>
            <a:ext cx="7344000" cy="461665"/>
            <a:chOff x="1620000" y="5760000"/>
            <a:chExt cx="7344000" cy="461665"/>
          </a:xfrm>
        </p:grpSpPr>
        <p:sp>
          <p:nvSpPr>
            <p:cNvPr id="17" name="16 CuadroTexto"/>
            <p:cNvSpPr txBox="1"/>
            <p:nvPr/>
          </p:nvSpPr>
          <p:spPr>
            <a:xfrm>
              <a:off x="1620000" y="5760000"/>
              <a:ext cx="734400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400" b="1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Times New Roman" pitchFamily="18" charset="0"/>
                  <a:cs typeface="Times New Roman" pitchFamily="18" charset="0"/>
                </a:rPr>
                <a:t>*</a:t>
              </a:r>
              <a:endParaRPr lang="es-ES" sz="2400" b="1" dirty="0">
                <a:solidFill>
                  <a:srgbClr val="00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" name="17 CuadroTexto"/>
            <p:cNvSpPr txBox="1"/>
            <p:nvPr/>
          </p:nvSpPr>
          <p:spPr>
            <a:xfrm>
              <a:off x="1980000" y="5760000"/>
              <a:ext cx="6984000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>
                <a:defRPr/>
              </a:pPr>
              <a:r>
                <a:rPr lang="es-ES" sz="2000" dirty="0"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Calderas de CONDENSACIÓN.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54588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5</a:t>
            </a:r>
          </a:p>
        </p:txBody>
      </p:sp>
      <p:sp>
        <p:nvSpPr>
          <p:cNvPr id="3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OBJETIVO DEL REPARTO DE GASTOS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52322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800" dirty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Con el reparto de gastos se pretende:</a:t>
            </a:r>
            <a:endParaRPr lang="es-ES" sz="28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16 CuadroTexto"/>
          <p:cNvSpPr txBox="1"/>
          <p:nvPr/>
        </p:nvSpPr>
        <p:spPr>
          <a:xfrm>
            <a:off x="1620000" y="1440000"/>
            <a:ext cx="734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8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17 CuadroTexto"/>
          <p:cNvSpPr txBox="1"/>
          <p:nvPr/>
        </p:nvSpPr>
        <p:spPr>
          <a:xfrm>
            <a:off x="1980000" y="1440000"/>
            <a:ext cx="698400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Que los usuarios tomen conciencia del consumo de sus instalaciones.</a:t>
            </a:r>
          </a:p>
        </p:txBody>
      </p:sp>
      <p:sp>
        <p:nvSpPr>
          <p:cNvPr id="7" name="9 CuadroTexto"/>
          <p:cNvSpPr txBox="1"/>
          <p:nvPr/>
        </p:nvSpPr>
        <p:spPr>
          <a:xfrm>
            <a:off x="1620000" y="2448000"/>
            <a:ext cx="734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8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11 CuadroTexto"/>
          <p:cNvSpPr txBox="1"/>
          <p:nvPr/>
        </p:nvSpPr>
        <p:spPr>
          <a:xfrm>
            <a:off x="1980000" y="2448000"/>
            <a:ext cx="698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Adecuar los gastos a los consumos de cada usuario.</a:t>
            </a: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1620000" y="3600000"/>
            <a:ext cx="7344000" cy="52322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800" dirty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Criterios Básicos:</a:t>
            </a:r>
            <a:endParaRPr lang="es-ES" sz="28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16 CuadroTexto"/>
          <p:cNvSpPr txBox="1"/>
          <p:nvPr/>
        </p:nvSpPr>
        <p:spPr>
          <a:xfrm>
            <a:off x="1620000" y="4140000"/>
            <a:ext cx="734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8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17 CuadroTexto"/>
          <p:cNvSpPr txBox="1"/>
          <p:nvPr/>
        </p:nvSpPr>
        <p:spPr>
          <a:xfrm>
            <a:off x="1980000" y="4140000"/>
            <a:ext cx="698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Debe fomentar el uso racional de los servicios.</a:t>
            </a:r>
          </a:p>
        </p:txBody>
      </p:sp>
      <p:sp>
        <p:nvSpPr>
          <p:cNvPr id="12" name="9 CuadroTexto"/>
          <p:cNvSpPr txBox="1"/>
          <p:nvPr/>
        </p:nvSpPr>
        <p:spPr>
          <a:xfrm>
            <a:off x="1620000" y="4752000"/>
            <a:ext cx="734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8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11 CuadroTexto"/>
          <p:cNvSpPr txBox="1"/>
          <p:nvPr/>
        </p:nvSpPr>
        <p:spPr>
          <a:xfrm>
            <a:off x="1980000" y="4752000"/>
            <a:ext cx="698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Debe compensar las diferencias en el edificio.</a:t>
            </a:r>
          </a:p>
        </p:txBody>
      </p:sp>
      <p:sp>
        <p:nvSpPr>
          <p:cNvPr id="14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38569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 animBg="1"/>
      <p:bldP spid="10" grpId="0"/>
      <p:bldP spid="11" grpId="0"/>
      <p:bldP spid="12" grpId="0"/>
      <p:bldP spid="1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3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954107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800" dirty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Por ello el reparto de gastos tiene dos componentes uno FIJO y otro VARIABLE.</a:t>
            </a:r>
            <a:endParaRPr lang="es-ES" sz="28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16 CuadroTexto"/>
          <p:cNvSpPr txBox="1"/>
          <p:nvPr/>
        </p:nvSpPr>
        <p:spPr>
          <a:xfrm>
            <a:off x="1620000" y="1872000"/>
            <a:ext cx="734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8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17 CuadroTexto"/>
          <p:cNvSpPr txBox="1"/>
          <p:nvPr/>
        </p:nvSpPr>
        <p:spPr>
          <a:xfrm>
            <a:off x="1980000" y="1872000"/>
            <a:ext cx="698400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El término fijo debe incluir conceptos como las pérdidas fijas, el “robo” de calor, viviendas “térmicamente protegidas, etc.</a:t>
            </a:r>
          </a:p>
        </p:txBody>
      </p:sp>
      <p:sp>
        <p:nvSpPr>
          <p:cNvPr id="7" name="16 CuadroTexto"/>
          <p:cNvSpPr txBox="1"/>
          <p:nvPr/>
        </p:nvSpPr>
        <p:spPr>
          <a:xfrm>
            <a:off x="1620000" y="3420000"/>
            <a:ext cx="734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8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17 CuadroTexto"/>
          <p:cNvSpPr txBox="1"/>
          <p:nvPr/>
        </p:nvSpPr>
        <p:spPr>
          <a:xfrm>
            <a:off x="1980000" y="3420000"/>
            <a:ext cx="698400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El término variable debe incluir los consumos de cada usuario, concienciando a los mismos de la importancia del uso correcto de sus instalaciones.</a:t>
            </a:r>
          </a:p>
        </p:txBody>
      </p:sp>
      <p:sp>
        <p:nvSpPr>
          <p:cNvPr id="9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1302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52322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800" dirty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Se requieren contadores individuales de:</a:t>
            </a:r>
            <a:endParaRPr lang="es-ES" sz="28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16 CuadroTexto"/>
          <p:cNvSpPr txBox="1"/>
          <p:nvPr/>
        </p:nvSpPr>
        <p:spPr>
          <a:xfrm>
            <a:off x="1620000" y="1620000"/>
            <a:ext cx="492034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8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17 CuadroTexto"/>
          <p:cNvSpPr txBox="1"/>
          <p:nvPr/>
        </p:nvSpPr>
        <p:spPr>
          <a:xfrm>
            <a:off x="1980000" y="1620000"/>
            <a:ext cx="378000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s-ES" sz="2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Energía Térmica: Constan de un contador de caudal y dos sondas de temperatura.</a:t>
            </a:r>
          </a:p>
        </p:txBody>
      </p:sp>
      <p:sp>
        <p:nvSpPr>
          <p:cNvPr id="9" name="16 CuadroTexto"/>
          <p:cNvSpPr txBox="1"/>
          <p:nvPr/>
        </p:nvSpPr>
        <p:spPr>
          <a:xfrm>
            <a:off x="1620000" y="4113429"/>
            <a:ext cx="492034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8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17 CuadroTexto"/>
          <p:cNvSpPr txBox="1"/>
          <p:nvPr/>
        </p:nvSpPr>
        <p:spPr>
          <a:xfrm>
            <a:off x="1980000" y="4113429"/>
            <a:ext cx="378000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s-ES" sz="2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ACS, es suficiente con un contador de caudal.</a:t>
            </a:r>
          </a:p>
        </p:txBody>
      </p:sp>
      <p:pic>
        <p:nvPicPr>
          <p:cNvPr id="11" name="Imagen 10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40000" y="1440000"/>
            <a:ext cx="2988000" cy="5082396"/>
          </a:xfrm>
          <a:prstGeom prst="rect">
            <a:avLst/>
          </a:prstGeom>
        </p:spPr>
      </p:pic>
      <p:sp>
        <p:nvSpPr>
          <p:cNvPr id="12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13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14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47454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160000" y="900000"/>
            <a:ext cx="6462000" cy="5229205"/>
            <a:chOff x="1853712" y="926795"/>
            <a:chExt cx="6462000" cy="5229205"/>
          </a:xfrm>
        </p:grpSpPr>
        <p:sp>
          <p:nvSpPr>
            <p:cNvPr id="4" name="Rectángulo 3"/>
            <p:cNvSpPr/>
            <p:nvPr/>
          </p:nvSpPr>
          <p:spPr>
            <a:xfrm>
              <a:off x="1979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Rectángulo 4"/>
            <p:cNvSpPr/>
            <p:nvPr/>
          </p:nvSpPr>
          <p:spPr>
            <a:xfrm>
              <a:off x="1979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6" name="Rectángulo 5"/>
            <p:cNvSpPr/>
            <p:nvPr/>
          </p:nvSpPr>
          <p:spPr>
            <a:xfrm>
              <a:off x="1979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ctángulo 6"/>
            <p:cNvSpPr/>
            <p:nvPr/>
          </p:nvSpPr>
          <p:spPr>
            <a:xfrm>
              <a:off x="1979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ctángulo 7"/>
            <p:cNvSpPr/>
            <p:nvPr/>
          </p:nvSpPr>
          <p:spPr>
            <a:xfrm>
              <a:off x="1979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9" name="Rectángulo 8"/>
            <p:cNvSpPr/>
            <p:nvPr/>
          </p:nvSpPr>
          <p:spPr>
            <a:xfrm>
              <a:off x="5149879" y="10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0" name="Rectángulo 9"/>
            <p:cNvSpPr/>
            <p:nvPr/>
          </p:nvSpPr>
          <p:spPr>
            <a:xfrm>
              <a:off x="5149879" y="19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149879" y="28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2" name="Rectángulo 11"/>
            <p:cNvSpPr/>
            <p:nvPr/>
          </p:nvSpPr>
          <p:spPr>
            <a:xfrm>
              <a:off x="5149879" y="37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5149879" y="46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3887712" y="10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5" name="Rectángulo 14"/>
            <p:cNvSpPr/>
            <p:nvPr/>
          </p:nvSpPr>
          <p:spPr>
            <a:xfrm>
              <a:off x="3887712" y="19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6" name="Rectángulo 15"/>
            <p:cNvSpPr/>
            <p:nvPr/>
          </p:nvSpPr>
          <p:spPr>
            <a:xfrm>
              <a:off x="3887712" y="28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3887712" y="37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3887712" y="46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7061851" y="10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7061851" y="19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1" name="Rectángulo 20"/>
            <p:cNvSpPr/>
            <p:nvPr/>
          </p:nvSpPr>
          <p:spPr>
            <a:xfrm>
              <a:off x="7061851" y="28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2" name="Rectángulo 21"/>
            <p:cNvSpPr/>
            <p:nvPr/>
          </p:nvSpPr>
          <p:spPr>
            <a:xfrm>
              <a:off x="7061851" y="37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7061851" y="46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2555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555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2555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7" name="Rectángulo 26"/>
            <p:cNvSpPr/>
            <p:nvPr/>
          </p:nvSpPr>
          <p:spPr>
            <a:xfrm>
              <a:off x="2555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8" name="Rectángulo 27"/>
            <p:cNvSpPr/>
            <p:nvPr/>
          </p:nvSpPr>
          <p:spPr>
            <a:xfrm>
              <a:off x="2555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9" name="Rectángulo 28"/>
            <p:cNvSpPr/>
            <p:nvPr/>
          </p:nvSpPr>
          <p:spPr>
            <a:xfrm>
              <a:off x="5725879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0" name="Rectángulo 29"/>
            <p:cNvSpPr/>
            <p:nvPr/>
          </p:nvSpPr>
          <p:spPr>
            <a:xfrm>
              <a:off x="5725879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1" name="Rectángulo 30"/>
            <p:cNvSpPr/>
            <p:nvPr/>
          </p:nvSpPr>
          <p:spPr>
            <a:xfrm>
              <a:off x="5725879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2" name="Rectángulo 31"/>
            <p:cNvSpPr/>
            <p:nvPr/>
          </p:nvSpPr>
          <p:spPr>
            <a:xfrm>
              <a:off x="5725879" y="37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3" name="Rectángulo 32"/>
            <p:cNvSpPr/>
            <p:nvPr/>
          </p:nvSpPr>
          <p:spPr>
            <a:xfrm>
              <a:off x="5725879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4" name="Rectángulo 33"/>
            <p:cNvSpPr/>
            <p:nvPr/>
          </p:nvSpPr>
          <p:spPr>
            <a:xfrm>
              <a:off x="4463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5" name="Rectángulo 34"/>
            <p:cNvSpPr/>
            <p:nvPr/>
          </p:nvSpPr>
          <p:spPr>
            <a:xfrm>
              <a:off x="4463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6" name="Rectángulo 35"/>
            <p:cNvSpPr/>
            <p:nvPr/>
          </p:nvSpPr>
          <p:spPr>
            <a:xfrm>
              <a:off x="4463712" y="28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7" name="Rectángulo 36"/>
            <p:cNvSpPr/>
            <p:nvPr/>
          </p:nvSpPr>
          <p:spPr>
            <a:xfrm>
              <a:off x="4463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8" name="Rectángulo 37"/>
            <p:cNvSpPr/>
            <p:nvPr/>
          </p:nvSpPr>
          <p:spPr>
            <a:xfrm>
              <a:off x="4463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9" name="Rectángulo 38"/>
            <p:cNvSpPr/>
            <p:nvPr/>
          </p:nvSpPr>
          <p:spPr>
            <a:xfrm>
              <a:off x="7637851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0" name="Rectángulo 39"/>
            <p:cNvSpPr/>
            <p:nvPr/>
          </p:nvSpPr>
          <p:spPr>
            <a:xfrm>
              <a:off x="7637851" y="19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1" name="Rectángulo 40"/>
            <p:cNvSpPr/>
            <p:nvPr/>
          </p:nvSpPr>
          <p:spPr>
            <a:xfrm>
              <a:off x="7637851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2" name="Rectángulo 41"/>
            <p:cNvSpPr/>
            <p:nvPr/>
          </p:nvSpPr>
          <p:spPr>
            <a:xfrm>
              <a:off x="7637851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3" name="Rectángulo 42"/>
            <p:cNvSpPr/>
            <p:nvPr/>
          </p:nvSpPr>
          <p:spPr>
            <a:xfrm>
              <a:off x="7637851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4" name="Rectángulo 43"/>
            <p:cNvSpPr/>
            <p:nvPr/>
          </p:nvSpPr>
          <p:spPr>
            <a:xfrm>
              <a:off x="3221712" y="10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5" name="Rectángulo 44"/>
            <p:cNvSpPr/>
            <p:nvPr/>
          </p:nvSpPr>
          <p:spPr>
            <a:xfrm>
              <a:off x="3221712" y="19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6" name="Rectángulo 45"/>
            <p:cNvSpPr/>
            <p:nvPr/>
          </p:nvSpPr>
          <p:spPr>
            <a:xfrm>
              <a:off x="3221712" y="28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7" name="Rectángulo 46"/>
            <p:cNvSpPr/>
            <p:nvPr/>
          </p:nvSpPr>
          <p:spPr>
            <a:xfrm>
              <a:off x="3221712" y="37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8" name="Rectángulo 47"/>
            <p:cNvSpPr/>
            <p:nvPr/>
          </p:nvSpPr>
          <p:spPr>
            <a:xfrm>
              <a:off x="3221712" y="46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9" name="Rectángulo 48"/>
            <p:cNvSpPr/>
            <p:nvPr/>
          </p:nvSpPr>
          <p:spPr>
            <a:xfrm>
              <a:off x="6375403" y="10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0" name="Rectángulo 49"/>
            <p:cNvSpPr/>
            <p:nvPr/>
          </p:nvSpPr>
          <p:spPr>
            <a:xfrm>
              <a:off x="6375403" y="19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1" name="Rectángulo 50"/>
            <p:cNvSpPr/>
            <p:nvPr/>
          </p:nvSpPr>
          <p:spPr>
            <a:xfrm>
              <a:off x="6375403" y="28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2" name="Rectángulo 51"/>
            <p:cNvSpPr/>
            <p:nvPr/>
          </p:nvSpPr>
          <p:spPr>
            <a:xfrm>
              <a:off x="6375403" y="37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6375403" y="46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54" name="Grupo 53"/>
            <p:cNvGrpSpPr/>
            <p:nvPr/>
          </p:nvGrpSpPr>
          <p:grpSpPr>
            <a:xfrm>
              <a:off x="1853712" y="926795"/>
              <a:ext cx="6462000" cy="4611245"/>
              <a:chOff x="2142000" y="900000"/>
              <a:chExt cx="6462000" cy="4611245"/>
            </a:xfrm>
          </p:grpSpPr>
          <p:sp>
            <p:nvSpPr>
              <p:cNvPr id="55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2160000" y="1008000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6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342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7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414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8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5328000" y="1011245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9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6588000" y="963737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0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7308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1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8496000" y="985847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2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9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3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18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4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27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5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36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6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45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7" name="Rectangle 6" descr="Granito"/>
              <p:cNvSpPr>
                <a:spLocks noChangeArrowheads="1"/>
              </p:cNvSpPr>
              <p:nvPr/>
            </p:nvSpPr>
            <p:spPr bwMode="auto">
              <a:xfrm>
                <a:off x="2142000" y="54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</p:grpSp>
        <p:grpSp>
          <p:nvGrpSpPr>
            <p:cNvPr id="68" name="Group 55"/>
            <p:cNvGrpSpPr>
              <a:grpSpLocks noChangeAspect="1"/>
            </p:cNvGrpSpPr>
            <p:nvPr/>
          </p:nvGrpSpPr>
          <p:grpSpPr bwMode="auto">
            <a:xfrm>
              <a:off x="2051712" y="1466795"/>
              <a:ext cx="303156" cy="288000"/>
              <a:chOff x="3264" y="432"/>
              <a:chExt cx="960" cy="912"/>
            </a:xfrm>
          </p:grpSpPr>
          <p:grpSp>
            <p:nvGrpSpPr>
              <p:cNvPr id="6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" name="Group 55"/>
            <p:cNvGrpSpPr>
              <a:grpSpLocks noChangeAspect="1"/>
            </p:cNvGrpSpPr>
            <p:nvPr/>
          </p:nvGrpSpPr>
          <p:grpSpPr bwMode="auto">
            <a:xfrm>
              <a:off x="2663712" y="1466976"/>
              <a:ext cx="303156" cy="288000"/>
              <a:chOff x="3264" y="432"/>
              <a:chExt cx="960" cy="912"/>
            </a:xfrm>
          </p:grpSpPr>
          <p:grpSp>
            <p:nvGrpSpPr>
              <p:cNvPr id="11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" name="Group 55"/>
            <p:cNvGrpSpPr>
              <a:grpSpLocks noChangeAspect="1"/>
            </p:cNvGrpSpPr>
            <p:nvPr/>
          </p:nvGrpSpPr>
          <p:grpSpPr bwMode="auto">
            <a:xfrm>
              <a:off x="2051712" y="2366795"/>
              <a:ext cx="303156" cy="288000"/>
              <a:chOff x="3264" y="432"/>
              <a:chExt cx="960" cy="912"/>
            </a:xfrm>
          </p:grpSpPr>
          <p:grpSp>
            <p:nvGrpSpPr>
              <p:cNvPr id="15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8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9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8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8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7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7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7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7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91" name="Group 55"/>
            <p:cNvGrpSpPr>
              <a:grpSpLocks noChangeAspect="1"/>
            </p:cNvGrpSpPr>
            <p:nvPr/>
          </p:nvGrpSpPr>
          <p:grpSpPr bwMode="auto">
            <a:xfrm>
              <a:off x="2663712" y="2366795"/>
              <a:ext cx="303156" cy="288000"/>
              <a:chOff x="3264" y="432"/>
              <a:chExt cx="960" cy="912"/>
            </a:xfrm>
          </p:grpSpPr>
          <p:grpSp>
            <p:nvGrpSpPr>
              <p:cNvPr id="19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2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2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2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2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1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1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1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0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0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0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32" name="Group 55"/>
            <p:cNvGrpSpPr>
              <a:grpSpLocks noChangeAspect="1"/>
            </p:cNvGrpSpPr>
            <p:nvPr/>
          </p:nvGrpSpPr>
          <p:grpSpPr bwMode="auto">
            <a:xfrm>
              <a:off x="2051712" y="3266795"/>
              <a:ext cx="303156" cy="288000"/>
              <a:chOff x="3264" y="432"/>
              <a:chExt cx="960" cy="912"/>
            </a:xfrm>
          </p:grpSpPr>
          <p:grpSp>
            <p:nvGrpSpPr>
              <p:cNvPr id="23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7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6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6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6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5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5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5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4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4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4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73" name="Group 55"/>
            <p:cNvGrpSpPr>
              <a:grpSpLocks noChangeAspect="1"/>
            </p:cNvGrpSpPr>
            <p:nvPr/>
          </p:nvGrpSpPr>
          <p:grpSpPr bwMode="auto">
            <a:xfrm>
              <a:off x="2663712" y="3266795"/>
              <a:ext cx="303156" cy="288000"/>
              <a:chOff x="3264" y="432"/>
              <a:chExt cx="960" cy="912"/>
            </a:xfrm>
          </p:grpSpPr>
          <p:grpSp>
            <p:nvGrpSpPr>
              <p:cNvPr id="27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1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0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0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0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9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9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9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9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8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8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14" name="Group 55"/>
            <p:cNvGrpSpPr>
              <a:grpSpLocks noChangeAspect="1"/>
            </p:cNvGrpSpPr>
            <p:nvPr/>
          </p:nvGrpSpPr>
          <p:grpSpPr bwMode="auto">
            <a:xfrm>
              <a:off x="2051712" y="4166795"/>
              <a:ext cx="303156" cy="288000"/>
              <a:chOff x="3264" y="432"/>
              <a:chExt cx="960" cy="912"/>
            </a:xfrm>
          </p:grpSpPr>
          <p:grpSp>
            <p:nvGrpSpPr>
              <p:cNvPr id="31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5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4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4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4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4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3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3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3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2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2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55" name="Group 55"/>
            <p:cNvGrpSpPr>
              <a:grpSpLocks noChangeAspect="1"/>
            </p:cNvGrpSpPr>
            <p:nvPr/>
          </p:nvGrpSpPr>
          <p:grpSpPr bwMode="auto">
            <a:xfrm>
              <a:off x="2663712" y="4166795"/>
              <a:ext cx="303156" cy="288000"/>
              <a:chOff x="3264" y="432"/>
              <a:chExt cx="960" cy="912"/>
            </a:xfrm>
          </p:grpSpPr>
          <p:grpSp>
            <p:nvGrpSpPr>
              <p:cNvPr id="35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9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9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8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8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8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7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7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7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6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6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96" name="Group 55"/>
            <p:cNvGrpSpPr>
              <a:grpSpLocks noChangeAspect="1"/>
            </p:cNvGrpSpPr>
            <p:nvPr/>
          </p:nvGrpSpPr>
          <p:grpSpPr bwMode="auto">
            <a:xfrm>
              <a:off x="2051712" y="5066795"/>
              <a:ext cx="303156" cy="288000"/>
              <a:chOff x="3264" y="432"/>
              <a:chExt cx="960" cy="912"/>
            </a:xfrm>
          </p:grpSpPr>
          <p:grpSp>
            <p:nvGrpSpPr>
              <p:cNvPr id="39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3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3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2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2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2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1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1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1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1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0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37" name="Group 55"/>
            <p:cNvGrpSpPr>
              <a:grpSpLocks noChangeAspect="1"/>
            </p:cNvGrpSpPr>
            <p:nvPr/>
          </p:nvGrpSpPr>
          <p:grpSpPr bwMode="auto">
            <a:xfrm>
              <a:off x="2663712" y="5066795"/>
              <a:ext cx="303156" cy="288000"/>
              <a:chOff x="3264" y="432"/>
              <a:chExt cx="960" cy="912"/>
            </a:xfrm>
          </p:grpSpPr>
          <p:grpSp>
            <p:nvGrpSpPr>
              <p:cNvPr id="43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7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3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7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6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6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6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6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5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5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5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4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4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78" name="Group 55"/>
            <p:cNvGrpSpPr>
              <a:grpSpLocks noChangeAspect="1"/>
            </p:cNvGrpSpPr>
            <p:nvPr/>
          </p:nvGrpSpPr>
          <p:grpSpPr bwMode="auto">
            <a:xfrm>
              <a:off x="4031712" y="1466795"/>
              <a:ext cx="303156" cy="288000"/>
              <a:chOff x="3264" y="432"/>
              <a:chExt cx="960" cy="912"/>
            </a:xfrm>
          </p:grpSpPr>
          <p:grpSp>
            <p:nvGrpSpPr>
              <p:cNvPr id="47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1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1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1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0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0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0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9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9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9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8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19" name="Group 55"/>
            <p:cNvGrpSpPr>
              <a:grpSpLocks noChangeAspect="1"/>
            </p:cNvGrpSpPr>
            <p:nvPr/>
          </p:nvGrpSpPr>
          <p:grpSpPr bwMode="auto">
            <a:xfrm>
              <a:off x="4643712" y="1466795"/>
              <a:ext cx="303156" cy="288000"/>
              <a:chOff x="3264" y="432"/>
              <a:chExt cx="960" cy="912"/>
            </a:xfrm>
          </p:grpSpPr>
          <p:grpSp>
            <p:nvGrpSpPr>
              <p:cNvPr id="52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5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5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5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4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4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4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3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3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3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3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60" name="Group 55"/>
            <p:cNvGrpSpPr>
              <a:grpSpLocks noChangeAspect="1"/>
            </p:cNvGrpSpPr>
            <p:nvPr/>
          </p:nvGrpSpPr>
          <p:grpSpPr bwMode="auto">
            <a:xfrm>
              <a:off x="4031712" y="2366795"/>
              <a:ext cx="303156" cy="288000"/>
              <a:chOff x="3264" y="432"/>
              <a:chExt cx="960" cy="912"/>
            </a:xfrm>
          </p:grpSpPr>
          <p:grpSp>
            <p:nvGrpSpPr>
              <p:cNvPr id="56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9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0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9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9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8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8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8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8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7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7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7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7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01" name="Group 55"/>
            <p:cNvGrpSpPr>
              <a:grpSpLocks noChangeAspect="1"/>
            </p:cNvGrpSpPr>
            <p:nvPr/>
          </p:nvGrpSpPr>
          <p:grpSpPr bwMode="auto">
            <a:xfrm>
              <a:off x="4643712" y="2366795"/>
              <a:ext cx="303156" cy="288000"/>
              <a:chOff x="3264" y="432"/>
              <a:chExt cx="960" cy="912"/>
            </a:xfrm>
          </p:grpSpPr>
          <p:grpSp>
            <p:nvGrpSpPr>
              <p:cNvPr id="60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3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3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3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3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2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2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2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1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1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1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42" name="Group 55"/>
            <p:cNvGrpSpPr>
              <a:grpSpLocks noChangeAspect="1"/>
            </p:cNvGrpSpPr>
            <p:nvPr/>
          </p:nvGrpSpPr>
          <p:grpSpPr bwMode="auto">
            <a:xfrm>
              <a:off x="4031712" y="3266795"/>
              <a:ext cx="303156" cy="288000"/>
              <a:chOff x="3264" y="432"/>
              <a:chExt cx="960" cy="912"/>
            </a:xfrm>
          </p:grpSpPr>
          <p:grpSp>
            <p:nvGrpSpPr>
              <p:cNvPr id="64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8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7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7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7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6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6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6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5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5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5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83" name="Group 55"/>
            <p:cNvGrpSpPr>
              <a:grpSpLocks noChangeAspect="1"/>
            </p:cNvGrpSpPr>
            <p:nvPr/>
          </p:nvGrpSpPr>
          <p:grpSpPr bwMode="auto">
            <a:xfrm>
              <a:off x="4643712" y="3266795"/>
              <a:ext cx="303156" cy="288000"/>
              <a:chOff x="3264" y="432"/>
              <a:chExt cx="960" cy="912"/>
            </a:xfrm>
          </p:grpSpPr>
          <p:grpSp>
            <p:nvGrpSpPr>
              <p:cNvPr id="68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2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1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1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1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0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0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0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0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9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9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24" name="Group 55"/>
            <p:cNvGrpSpPr>
              <a:grpSpLocks noChangeAspect="1"/>
            </p:cNvGrpSpPr>
            <p:nvPr/>
          </p:nvGrpSpPr>
          <p:grpSpPr bwMode="auto">
            <a:xfrm>
              <a:off x="4031712" y="4166795"/>
              <a:ext cx="303156" cy="288000"/>
              <a:chOff x="3264" y="432"/>
              <a:chExt cx="960" cy="912"/>
            </a:xfrm>
          </p:grpSpPr>
          <p:grpSp>
            <p:nvGrpSpPr>
              <p:cNvPr id="72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6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5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5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5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5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4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4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4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3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3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65" name="Group 55"/>
            <p:cNvGrpSpPr>
              <a:grpSpLocks noChangeAspect="1"/>
            </p:cNvGrpSpPr>
            <p:nvPr/>
          </p:nvGrpSpPr>
          <p:grpSpPr bwMode="auto">
            <a:xfrm>
              <a:off x="4643712" y="4166795"/>
              <a:ext cx="303156" cy="288000"/>
              <a:chOff x="3264" y="432"/>
              <a:chExt cx="960" cy="912"/>
            </a:xfrm>
          </p:grpSpPr>
          <p:grpSp>
            <p:nvGrpSpPr>
              <p:cNvPr id="76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0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0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9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9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9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8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8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8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7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7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06" name="Group 55"/>
            <p:cNvGrpSpPr>
              <a:grpSpLocks noChangeAspect="1"/>
            </p:cNvGrpSpPr>
            <p:nvPr/>
          </p:nvGrpSpPr>
          <p:grpSpPr bwMode="auto">
            <a:xfrm>
              <a:off x="4031712" y="5066795"/>
              <a:ext cx="303156" cy="288000"/>
              <a:chOff x="3264" y="432"/>
              <a:chExt cx="960" cy="912"/>
            </a:xfrm>
          </p:grpSpPr>
          <p:grpSp>
            <p:nvGrpSpPr>
              <p:cNvPr id="80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4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4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3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3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3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2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2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2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1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47" name="Group 55"/>
            <p:cNvGrpSpPr>
              <a:grpSpLocks noChangeAspect="1"/>
            </p:cNvGrpSpPr>
            <p:nvPr/>
          </p:nvGrpSpPr>
          <p:grpSpPr bwMode="auto">
            <a:xfrm>
              <a:off x="4643712" y="5066795"/>
              <a:ext cx="303156" cy="288000"/>
              <a:chOff x="3264" y="432"/>
              <a:chExt cx="960" cy="912"/>
            </a:xfrm>
          </p:grpSpPr>
          <p:grpSp>
            <p:nvGrpSpPr>
              <p:cNvPr id="84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8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4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8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7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7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7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7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6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6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6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5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5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88" name="Group 55"/>
            <p:cNvGrpSpPr>
              <a:grpSpLocks noChangeAspect="1"/>
            </p:cNvGrpSpPr>
            <p:nvPr/>
          </p:nvGrpSpPr>
          <p:grpSpPr bwMode="auto">
            <a:xfrm>
              <a:off x="5255712" y="1466976"/>
              <a:ext cx="303156" cy="288000"/>
              <a:chOff x="3264" y="432"/>
              <a:chExt cx="960" cy="912"/>
            </a:xfrm>
          </p:grpSpPr>
          <p:grpSp>
            <p:nvGrpSpPr>
              <p:cNvPr id="88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2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2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2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1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1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0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0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0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9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29" name="Group 55"/>
            <p:cNvGrpSpPr>
              <a:grpSpLocks noChangeAspect="1"/>
            </p:cNvGrpSpPr>
            <p:nvPr/>
          </p:nvGrpSpPr>
          <p:grpSpPr bwMode="auto">
            <a:xfrm>
              <a:off x="5867712" y="1466795"/>
              <a:ext cx="303156" cy="288000"/>
              <a:chOff x="3264" y="432"/>
              <a:chExt cx="960" cy="912"/>
            </a:xfrm>
          </p:grpSpPr>
          <p:grpSp>
            <p:nvGrpSpPr>
              <p:cNvPr id="93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6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6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6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5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5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5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4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4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4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4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70" name="Group 55"/>
            <p:cNvGrpSpPr>
              <a:grpSpLocks noChangeAspect="1"/>
            </p:cNvGrpSpPr>
            <p:nvPr/>
          </p:nvGrpSpPr>
          <p:grpSpPr bwMode="auto">
            <a:xfrm>
              <a:off x="5255712" y="2366795"/>
              <a:ext cx="303156" cy="288000"/>
              <a:chOff x="3264" y="432"/>
              <a:chExt cx="960" cy="912"/>
            </a:xfrm>
          </p:grpSpPr>
          <p:grpSp>
            <p:nvGrpSpPr>
              <p:cNvPr id="97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0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0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9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9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9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9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8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8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8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8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11" name="Group 55"/>
            <p:cNvGrpSpPr>
              <a:grpSpLocks noChangeAspect="1"/>
            </p:cNvGrpSpPr>
            <p:nvPr/>
          </p:nvGrpSpPr>
          <p:grpSpPr bwMode="auto">
            <a:xfrm>
              <a:off x="5867712" y="2366795"/>
              <a:ext cx="303156" cy="288000"/>
              <a:chOff x="3264" y="432"/>
              <a:chExt cx="960" cy="912"/>
            </a:xfrm>
          </p:grpSpPr>
          <p:grpSp>
            <p:nvGrpSpPr>
              <p:cNvPr id="101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4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4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4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4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3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3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3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2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2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2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52" name="Group 55"/>
            <p:cNvGrpSpPr>
              <a:grpSpLocks noChangeAspect="1"/>
            </p:cNvGrpSpPr>
            <p:nvPr/>
          </p:nvGrpSpPr>
          <p:grpSpPr bwMode="auto">
            <a:xfrm>
              <a:off x="5255712" y="3266795"/>
              <a:ext cx="303156" cy="288000"/>
              <a:chOff x="3264" y="432"/>
              <a:chExt cx="960" cy="912"/>
            </a:xfrm>
          </p:grpSpPr>
          <p:grpSp>
            <p:nvGrpSpPr>
              <p:cNvPr id="105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9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8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8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8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7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7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7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6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6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6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3" name="Group 55"/>
            <p:cNvGrpSpPr>
              <a:grpSpLocks noChangeAspect="1"/>
            </p:cNvGrpSpPr>
            <p:nvPr/>
          </p:nvGrpSpPr>
          <p:grpSpPr bwMode="auto">
            <a:xfrm>
              <a:off x="5897617" y="3266795"/>
              <a:ext cx="303156" cy="288000"/>
              <a:chOff x="3264" y="432"/>
              <a:chExt cx="960" cy="912"/>
            </a:xfrm>
          </p:grpSpPr>
          <p:grpSp>
            <p:nvGrpSpPr>
              <p:cNvPr id="109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3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2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2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2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1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1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1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1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0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0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34" name="Group 55"/>
            <p:cNvGrpSpPr>
              <a:grpSpLocks noChangeAspect="1"/>
            </p:cNvGrpSpPr>
            <p:nvPr/>
          </p:nvGrpSpPr>
          <p:grpSpPr bwMode="auto">
            <a:xfrm>
              <a:off x="5255712" y="4176007"/>
              <a:ext cx="303156" cy="288000"/>
              <a:chOff x="3264" y="432"/>
              <a:chExt cx="960" cy="912"/>
            </a:xfrm>
          </p:grpSpPr>
          <p:grpSp>
            <p:nvGrpSpPr>
              <p:cNvPr id="113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7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6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6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6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6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5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5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5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4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4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75" name="Group 55"/>
            <p:cNvGrpSpPr>
              <a:grpSpLocks noChangeAspect="1"/>
            </p:cNvGrpSpPr>
            <p:nvPr/>
          </p:nvGrpSpPr>
          <p:grpSpPr bwMode="auto">
            <a:xfrm>
              <a:off x="5903492" y="4166795"/>
              <a:ext cx="303156" cy="288000"/>
              <a:chOff x="3264" y="432"/>
              <a:chExt cx="960" cy="912"/>
            </a:xfrm>
          </p:grpSpPr>
          <p:grpSp>
            <p:nvGrpSpPr>
              <p:cNvPr id="117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1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1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0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0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0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9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9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9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8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8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16" name="Group 55"/>
            <p:cNvGrpSpPr>
              <a:grpSpLocks noChangeAspect="1"/>
            </p:cNvGrpSpPr>
            <p:nvPr/>
          </p:nvGrpSpPr>
          <p:grpSpPr bwMode="auto">
            <a:xfrm>
              <a:off x="5255712" y="5066795"/>
              <a:ext cx="303156" cy="288000"/>
              <a:chOff x="3264" y="432"/>
              <a:chExt cx="960" cy="912"/>
            </a:xfrm>
          </p:grpSpPr>
          <p:grpSp>
            <p:nvGrpSpPr>
              <p:cNvPr id="121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5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5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4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4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4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3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3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3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2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57" name="Group 55"/>
            <p:cNvGrpSpPr>
              <a:grpSpLocks noChangeAspect="1"/>
            </p:cNvGrpSpPr>
            <p:nvPr/>
          </p:nvGrpSpPr>
          <p:grpSpPr bwMode="auto">
            <a:xfrm>
              <a:off x="5897617" y="5066795"/>
              <a:ext cx="303156" cy="288000"/>
              <a:chOff x="3264" y="432"/>
              <a:chExt cx="960" cy="912"/>
            </a:xfrm>
          </p:grpSpPr>
          <p:grpSp>
            <p:nvGrpSpPr>
              <p:cNvPr id="125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9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5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9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8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8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8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8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7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7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7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6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6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98" name="Group 55"/>
            <p:cNvGrpSpPr>
              <a:grpSpLocks noChangeAspect="1"/>
            </p:cNvGrpSpPr>
            <p:nvPr/>
          </p:nvGrpSpPr>
          <p:grpSpPr bwMode="auto">
            <a:xfrm>
              <a:off x="7195432" y="1466795"/>
              <a:ext cx="303156" cy="288000"/>
              <a:chOff x="3264" y="432"/>
              <a:chExt cx="960" cy="912"/>
            </a:xfrm>
          </p:grpSpPr>
          <p:grpSp>
            <p:nvGrpSpPr>
              <p:cNvPr id="129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3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3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3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2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2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1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1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1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0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39" name="Group 55"/>
            <p:cNvGrpSpPr>
              <a:grpSpLocks noChangeAspect="1"/>
            </p:cNvGrpSpPr>
            <p:nvPr/>
          </p:nvGrpSpPr>
          <p:grpSpPr bwMode="auto">
            <a:xfrm>
              <a:off x="7868243" y="1466795"/>
              <a:ext cx="303156" cy="288000"/>
              <a:chOff x="3264" y="432"/>
              <a:chExt cx="960" cy="912"/>
            </a:xfrm>
          </p:grpSpPr>
          <p:grpSp>
            <p:nvGrpSpPr>
              <p:cNvPr id="134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7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7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7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6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6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6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5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5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5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5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80" name="Group 55"/>
            <p:cNvGrpSpPr>
              <a:grpSpLocks noChangeAspect="1"/>
            </p:cNvGrpSpPr>
            <p:nvPr/>
          </p:nvGrpSpPr>
          <p:grpSpPr bwMode="auto">
            <a:xfrm>
              <a:off x="7195432" y="2366795"/>
              <a:ext cx="303156" cy="288000"/>
              <a:chOff x="3264" y="432"/>
              <a:chExt cx="960" cy="912"/>
            </a:xfrm>
          </p:grpSpPr>
          <p:grpSp>
            <p:nvGrpSpPr>
              <p:cNvPr id="138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1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1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0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0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0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0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9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9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9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9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21" name="Group 55"/>
            <p:cNvGrpSpPr>
              <a:grpSpLocks noChangeAspect="1"/>
            </p:cNvGrpSpPr>
            <p:nvPr/>
          </p:nvGrpSpPr>
          <p:grpSpPr bwMode="auto">
            <a:xfrm>
              <a:off x="7868243" y="2366795"/>
              <a:ext cx="303156" cy="288000"/>
              <a:chOff x="3264" y="432"/>
              <a:chExt cx="960" cy="912"/>
            </a:xfrm>
          </p:grpSpPr>
          <p:grpSp>
            <p:nvGrpSpPr>
              <p:cNvPr id="142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5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5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5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5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4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4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4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3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3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3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62" name="Group 55"/>
            <p:cNvGrpSpPr>
              <a:grpSpLocks noChangeAspect="1"/>
            </p:cNvGrpSpPr>
            <p:nvPr/>
          </p:nvGrpSpPr>
          <p:grpSpPr bwMode="auto">
            <a:xfrm>
              <a:off x="7195671" y="3266795"/>
              <a:ext cx="303156" cy="288000"/>
              <a:chOff x="3264" y="432"/>
              <a:chExt cx="960" cy="912"/>
            </a:xfrm>
          </p:grpSpPr>
          <p:grpSp>
            <p:nvGrpSpPr>
              <p:cNvPr id="146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0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9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9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9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8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8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8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7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7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7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3" name="Group 55"/>
            <p:cNvGrpSpPr>
              <a:grpSpLocks noChangeAspect="1"/>
            </p:cNvGrpSpPr>
            <p:nvPr/>
          </p:nvGrpSpPr>
          <p:grpSpPr bwMode="auto">
            <a:xfrm>
              <a:off x="7868482" y="3264908"/>
              <a:ext cx="303156" cy="288000"/>
              <a:chOff x="3264" y="432"/>
              <a:chExt cx="960" cy="912"/>
            </a:xfrm>
          </p:grpSpPr>
          <p:grpSp>
            <p:nvGrpSpPr>
              <p:cNvPr id="150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4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3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3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3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2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2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2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2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1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1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44" name="Group 55"/>
            <p:cNvGrpSpPr>
              <a:grpSpLocks noChangeAspect="1"/>
            </p:cNvGrpSpPr>
            <p:nvPr/>
          </p:nvGrpSpPr>
          <p:grpSpPr bwMode="auto">
            <a:xfrm>
              <a:off x="7201546" y="4166795"/>
              <a:ext cx="303156" cy="288000"/>
              <a:chOff x="3264" y="432"/>
              <a:chExt cx="960" cy="912"/>
            </a:xfrm>
          </p:grpSpPr>
          <p:grpSp>
            <p:nvGrpSpPr>
              <p:cNvPr id="154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8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7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7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7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7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6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6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6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5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5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85" name="Group 55"/>
            <p:cNvGrpSpPr>
              <a:grpSpLocks noChangeAspect="1"/>
            </p:cNvGrpSpPr>
            <p:nvPr/>
          </p:nvGrpSpPr>
          <p:grpSpPr bwMode="auto">
            <a:xfrm>
              <a:off x="7874357" y="4166795"/>
              <a:ext cx="303156" cy="288000"/>
              <a:chOff x="3264" y="432"/>
              <a:chExt cx="960" cy="912"/>
            </a:xfrm>
          </p:grpSpPr>
          <p:grpSp>
            <p:nvGrpSpPr>
              <p:cNvPr id="158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2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2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1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1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1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0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0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0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9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9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26" name="Group 55"/>
            <p:cNvGrpSpPr>
              <a:grpSpLocks noChangeAspect="1"/>
            </p:cNvGrpSpPr>
            <p:nvPr/>
          </p:nvGrpSpPr>
          <p:grpSpPr bwMode="auto">
            <a:xfrm>
              <a:off x="7195671" y="5066795"/>
              <a:ext cx="303156" cy="288000"/>
              <a:chOff x="3264" y="432"/>
              <a:chExt cx="960" cy="912"/>
            </a:xfrm>
          </p:grpSpPr>
          <p:grpSp>
            <p:nvGrpSpPr>
              <p:cNvPr id="162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6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6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5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5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5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4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4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4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3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67" name="Group 55"/>
            <p:cNvGrpSpPr>
              <a:grpSpLocks noChangeAspect="1"/>
            </p:cNvGrpSpPr>
            <p:nvPr/>
          </p:nvGrpSpPr>
          <p:grpSpPr bwMode="auto">
            <a:xfrm>
              <a:off x="7868482" y="5066795"/>
              <a:ext cx="303156" cy="288000"/>
              <a:chOff x="3264" y="432"/>
              <a:chExt cx="960" cy="912"/>
            </a:xfrm>
          </p:grpSpPr>
          <p:grpSp>
            <p:nvGrpSpPr>
              <p:cNvPr id="166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70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6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70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9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9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9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9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8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8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8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7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7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cxnSp>
          <p:nvCxnSpPr>
            <p:cNvPr id="1708" name="47 Conector recto"/>
            <p:cNvCxnSpPr/>
            <p:nvPr/>
          </p:nvCxnSpPr>
          <p:spPr>
            <a:xfrm flipV="1">
              <a:off x="352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47 Conector recto"/>
            <p:cNvCxnSpPr/>
            <p:nvPr/>
          </p:nvCxnSpPr>
          <p:spPr>
            <a:xfrm flipV="1">
              <a:off x="6695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47 Conector recto"/>
            <p:cNvCxnSpPr/>
            <p:nvPr/>
          </p:nvCxnSpPr>
          <p:spPr>
            <a:xfrm flipH="1" flipV="1">
              <a:off x="201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1" name="47 Conector recto"/>
            <p:cNvCxnSpPr/>
            <p:nvPr/>
          </p:nvCxnSpPr>
          <p:spPr>
            <a:xfrm flipH="1" flipV="1">
              <a:off x="201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2" name="47 Conector recto"/>
            <p:cNvCxnSpPr/>
            <p:nvPr/>
          </p:nvCxnSpPr>
          <p:spPr>
            <a:xfrm flipH="1" flipV="1">
              <a:off x="201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3" name="47 Conector recto"/>
            <p:cNvCxnSpPr/>
            <p:nvPr/>
          </p:nvCxnSpPr>
          <p:spPr>
            <a:xfrm flipH="1" flipV="1">
              <a:off x="201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4" name="47 Conector recto"/>
            <p:cNvCxnSpPr/>
            <p:nvPr/>
          </p:nvCxnSpPr>
          <p:spPr>
            <a:xfrm flipH="1" flipV="1">
              <a:off x="201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5" name="47 Conector recto"/>
            <p:cNvCxnSpPr/>
            <p:nvPr/>
          </p:nvCxnSpPr>
          <p:spPr>
            <a:xfrm flipH="1" flipV="1">
              <a:off x="3527712" y="5580000"/>
              <a:ext cx="32040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6" name="47 Conector recto"/>
            <p:cNvCxnSpPr/>
            <p:nvPr/>
          </p:nvCxnSpPr>
          <p:spPr>
            <a:xfrm flipH="1" flipV="1">
              <a:off x="3527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7" name="47 Conector recto"/>
            <p:cNvCxnSpPr/>
            <p:nvPr/>
          </p:nvCxnSpPr>
          <p:spPr>
            <a:xfrm flipH="1" flipV="1">
              <a:off x="3527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8" name="47 Conector recto"/>
            <p:cNvCxnSpPr/>
            <p:nvPr/>
          </p:nvCxnSpPr>
          <p:spPr>
            <a:xfrm flipH="1" flipV="1">
              <a:off x="3527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9" name="47 Conector recto"/>
            <p:cNvCxnSpPr/>
            <p:nvPr/>
          </p:nvCxnSpPr>
          <p:spPr>
            <a:xfrm flipH="1" flipV="1">
              <a:off x="3527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47 Conector recto"/>
            <p:cNvCxnSpPr/>
            <p:nvPr/>
          </p:nvCxnSpPr>
          <p:spPr>
            <a:xfrm flipH="1" flipV="1">
              <a:off x="3527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47 Conector recto"/>
            <p:cNvCxnSpPr/>
            <p:nvPr/>
          </p:nvCxnSpPr>
          <p:spPr>
            <a:xfrm flipH="1" flipV="1">
              <a:off x="5183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47 Conector recto"/>
            <p:cNvCxnSpPr/>
            <p:nvPr/>
          </p:nvCxnSpPr>
          <p:spPr>
            <a:xfrm flipH="1" flipV="1">
              <a:off x="5183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47 Conector recto"/>
            <p:cNvCxnSpPr/>
            <p:nvPr/>
          </p:nvCxnSpPr>
          <p:spPr>
            <a:xfrm flipH="1" flipV="1">
              <a:off x="5183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47 Conector recto"/>
            <p:cNvCxnSpPr/>
            <p:nvPr/>
          </p:nvCxnSpPr>
          <p:spPr>
            <a:xfrm flipH="1" flipV="1">
              <a:off x="5183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5" name="47 Conector recto"/>
            <p:cNvCxnSpPr/>
            <p:nvPr/>
          </p:nvCxnSpPr>
          <p:spPr>
            <a:xfrm flipH="1" flipV="1">
              <a:off x="5183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6" name="47 Conector recto"/>
            <p:cNvCxnSpPr/>
            <p:nvPr/>
          </p:nvCxnSpPr>
          <p:spPr>
            <a:xfrm flipH="1" flipV="1">
              <a:off x="669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7" name="47 Conector recto"/>
            <p:cNvCxnSpPr/>
            <p:nvPr/>
          </p:nvCxnSpPr>
          <p:spPr>
            <a:xfrm flipH="1" flipV="1">
              <a:off x="669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47 Conector recto"/>
            <p:cNvCxnSpPr/>
            <p:nvPr/>
          </p:nvCxnSpPr>
          <p:spPr>
            <a:xfrm flipH="1" flipV="1">
              <a:off x="669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9" name="47 Conector recto"/>
            <p:cNvCxnSpPr/>
            <p:nvPr/>
          </p:nvCxnSpPr>
          <p:spPr>
            <a:xfrm flipH="1" flipV="1">
              <a:off x="669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0" name="47 Conector recto"/>
            <p:cNvCxnSpPr/>
            <p:nvPr/>
          </p:nvCxnSpPr>
          <p:spPr>
            <a:xfrm flipH="1" flipV="1">
              <a:off x="669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1" name="47 Conector recto"/>
            <p:cNvCxnSpPr/>
            <p:nvPr/>
          </p:nvCxnSpPr>
          <p:spPr>
            <a:xfrm flipV="1">
              <a:off x="5086885" y="5580000"/>
              <a:ext cx="0" cy="5760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32" name="89 Grupo"/>
            <p:cNvGrpSpPr>
              <a:grpSpLocks/>
            </p:cNvGrpSpPr>
            <p:nvPr/>
          </p:nvGrpSpPr>
          <p:grpSpPr bwMode="auto">
            <a:xfrm>
              <a:off x="5004000" y="5724000"/>
              <a:ext cx="180000" cy="180000"/>
              <a:chOff x="6948264" y="5733256"/>
              <a:chExt cx="216000" cy="216000"/>
            </a:xfrm>
          </p:grpSpPr>
          <p:sp>
            <p:nvSpPr>
              <p:cNvPr id="1733" name="87 Elipse"/>
              <p:cNvSpPr/>
              <p:nvPr/>
            </p:nvSpPr>
            <p:spPr bwMode="auto">
              <a:xfrm>
                <a:off x="6948264" y="5733256"/>
                <a:ext cx="216000" cy="216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es-ES" sz="1350">
                  <a:latin typeface="Arial" charset="0"/>
                </a:endParaRPr>
              </a:p>
            </p:txBody>
          </p:sp>
          <p:sp>
            <p:nvSpPr>
              <p:cNvPr id="1734" name="88 Triángulo isósceles"/>
              <p:cNvSpPr>
                <a:spLocks noChangeArrowheads="1"/>
              </p:cNvSpPr>
              <p:nvPr/>
            </p:nvSpPr>
            <p:spPr bwMode="auto">
              <a:xfrm>
                <a:off x="6984476" y="5751044"/>
                <a:ext cx="144212" cy="144212"/>
              </a:xfrm>
              <a:prstGeom prst="triangle">
                <a:avLst>
                  <a:gd name="adj" fmla="val 50000"/>
                </a:avLst>
              </a:prstGeom>
              <a:solidFill>
                <a:srgbClr val="002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sz="1350"/>
              </a:p>
            </p:txBody>
          </p:sp>
        </p:grpSp>
      </p:grpSp>
      <p:sp>
        <p:nvSpPr>
          <p:cNvPr id="1760" name="103 CuadroTexto"/>
          <p:cNvSpPr txBox="1"/>
          <p:nvPr/>
        </p:nvSpPr>
        <p:spPr>
          <a:xfrm>
            <a:off x="1620000" y="5436000"/>
            <a:ext cx="7344000" cy="58477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“</a:t>
            </a:r>
            <a:r>
              <a:rPr lang="es-ES" sz="16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Robo de calor</a:t>
            </a:r>
            <a:r>
              <a:rPr lang="es-E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” Las viviendas que no utilizan la calefacción aprovechan el calor de las que están en funcionamiento.</a:t>
            </a:r>
          </a:p>
        </p:txBody>
      </p:sp>
      <p:sp>
        <p:nvSpPr>
          <p:cNvPr id="1735" name="103 CuadroTexto"/>
          <p:cNvSpPr txBox="1"/>
          <p:nvPr/>
        </p:nvSpPr>
        <p:spPr>
          <a:xfrm>
            <a:off x="1620000" y="5940000"/>
            <a:ext cx="7344000" cy="58477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Las viviendas en uso tienen un consumo mayor que el que tendrían con todas las viviendas en funcionamiento</a:t>
            </a:r>
          </a:p>
        </p:txBody>
      </p:sp>
      <p:sp>
        <p:nvSpPr>
          <p:cNvPr id="173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173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173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0118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0" grpId="0" animBg="1"/>
      <p:bldP spid="1735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160000" y="900000"/>
            <a:ext cx="6462000" cy="5229205"/>
            <a:chOff x="1853712" y="926795"/>
            <a:chExt cx="6462000" cy="5229205"/>
          </a:xfrm>
        </p:grpSpPr>
        <p:sp>
          <p:nvSpPr>
            <p:cNvPr id="4" name="Rectángulo 3"/>
            <p:cNvSpPr/>
            <p:nvPr/>
          </p:nvSpPr>
          <p:spPr>
            <a:xfrm>
              <a:off x="1979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Rectángulo 4"/>
            <p:cNvSpPr/>
            <p:nvPr/>
          </p:nvSpPr>
          <p:spPr>
            <a:xfrm>
              <a:off x="1979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6" name="Rectángulo 5"/>
            <p:cNvSpPr/>
            <p:nvPr/>
          </p:nvSpPr>
          <p:spPr>
            <a:xfrm>
              <a:off x="1979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ctángulo 6"/>
            <p:cNvSpPr/>
            <p:nvPr/>
          </p:nvSpPr>
          <p:spPr>
            <a:xfrm>
              <a:off x="1979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ctángulo 7"/>
            <p:cNvSpPr/>
            <p:nvPr/>
          </p:nvSpPr>
          <p:spPr>
            <a:xfrm>
              <a:off x="1979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9" name="Rectángulo 8"/>
            <p:cNvSpPr/>
            <p:nvPr/>
          </p:nvSpPr>
          <p:spPr>
            <a:xfrm>
              <a:off x="5149879" y="10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0" name="Rectángulo 9"/>
            <p:cNvSpPr/>
            <p:nvPr/>
          </p:nvSpPr>
          <p:spPr>
            <a:xfrm>
              <a:off x="5149879" y="19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149879" y="28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2" name="Rectángulo 11"/>
            <p:cNvSpPr/>
            <p:nvPr/>
          </p:nvSpPr>
          <p:spPr>
            <a:xfrm>
              <a:off x="5149879" y="37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5149879" y="46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3887712" y="10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5" name="Rectángulo 14"/>
            <p:cNvSpPr/>
            <p:nvPr/>
          </p:nvSpPr>
          <p:spPr>
            <a:xfrm>
              <a:off x="3887712" y="19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6" name="Rectángulo 15"/>
            <p:cNvSpPr/>
            <p:nvPr/>
          </p:nvSpPr>
          <p:spPr>
            <a:xfrm>
              <a:off x="3887712" y="28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3887712" y="37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3887712" y="4634793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7061851" y="10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7061851" y="19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1" name="Rectángulo 20"/>
            <p:cNvSpPr/>
            <p:nvPr/>
          </p:nvSpPr>
          <p:spPr>
            <a:xfrm>
              <a:off x="7061851" y="28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2" name="Rectángulo 21"/>
            <p:cNvSpPr/>
            <p:nvPr/>
          </p:nvSpPr>
          <p:spPr>
            <a:xfrm>
              <a:off x="7061851" y="37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7061851" y="4638040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2555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555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2555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7" name="Rectángulo 26"/>
            <p:cNvSpPr/>
            <p:nvPr/>
          </p:nvSpPr>
          <p:spPr>
            <a:xfrm>
              <a:off x="2555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8" name="Rectángulo 27"/>
            <p:cNvSpPr/>
            <p:nvPr/>
          </p:nvSpPr>
          <p:spPr>
            <a:xfrm>
              <a:off x="2555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9" name="Rectángulo 28"/>
            <p:cNvSpPr/>
            <p:nvPr/>
          </p:nvSpPr>
          <p:spPr>
            <a:xfrm>
              <a:off x="5725879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0" name="Rectángulo 29"/>
            <p:cNvSpPr/>
            <p:nvPr/>
          </p:nvSpPr>
          <p:spPr>
            <a:xfrm>
              <a:off x="5725879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1" name="Rectángulo 30"/>
            <p:cNvSpPr/>
            <p:nvPr/>
          </p:nvSpPr>
          <p:spPr>
            <a:xfrm>
              <a:off x="5725879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2" name="Rectángulo 31"/>
            <p:cNvSpPr/>
            <p:nvPr/>
          </p:nvSpPr>
          <p:spPr>
            <a:xfrm>
              <a:off x="5725879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3" name="Rectángulo 32"/>
            <p:cNvSpPr/>
            <p:nvPr/>
          </p:nvSpPr>
          <p:spPr>
            <a:xfrm>
              <a:off x="5725879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4" name="Rectángulo 33"/>
            <p:cNvSpPr/>
            <p:nvPr/>
          </p:nvSpPr>
          <p:spPr>
            <a:xfrm>
              <a:off x="4463712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5" name="Rectángulo 34"/>
            <p:cNvSpPr/>
            <p:nvPr/>
          </p:nvSpPr>
          <p:spPr>
            <a:xfrm>
              <a:off x="4463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6" name="Rectángulo 35"/>
            <p:cNvSpPr/>
            <p:nvPr/>
          </p:nvSpPr>
          <p:spPr>
            <a:xfrm>
              <a:off x="4463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7" name="Rectángulo 36"/>
            <p:cNvSpPr/>
            <p:nvPr/>
          </p:nvSpPr>
          <p:spPr>
            <a:xfrm>
              <a:off x="4463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8" name="Rectángulo 37"/>
            <p:cNvSpPr/>
            <p:nvPr/>
          </p:nvSpPr>
          <p:spPr>
            <a:xfrm>
              <a:off x="4463712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9" name="Rectángulo 38"/>
            <p:cNvSpPr/>
            <p:nvPr/>
          </p:nvSpPr>
          <p:spPr>
            <a:xfrm>
              <a:off x="7637851" y="10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0" name="Rectángulo 39"/>
            <p:cNvSpPr/>
            <p:nvPr/>
          </p:nvSpPr>
          <p:spPr>
            <a:xfrm>
              <a:off x="7637851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1" name="Rectángulo 40"/>
            <p:cNvSpPr/>
            <p:nvPr/>
          </p:nvSpPr>
          <p:spPr>
            <a:xfrm>
              <a:off x="7637851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2" name="Rectángulo 41"/>
            <p:cNvSpPr/>
            <p:nvPr/>
          </p:nvSpPr>
          <p:spPr>
            <a:xfrm>
              <a:off x="7637851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3" name="Rectángulo 42"/>
            <p:cNvSpPr/>
            <p:nvPr/>
          </p:nvSpPr>
          <p:spPr>
            <a:xfrm>
              <a:off x="7637851" y="4634795"/>
              <a:ext cx="576000" cy="7920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4" name="Rectángulo 43"/>
            <p:cNvSpPr/>
            <p:nvPr/>
          </p:nvSpPr>
          <p:spPr>
            <a:xfrm>
              <a:off x="3221712" y="10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5" name="Rectángulo 44"/>
            <p:cNvSpPr/>
            <p:nvPr/>
          </p:nvSpPr>
          <p:spPr>
            <a:xfrm>
              <a:off x="3221712" y="19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6" name="Rectángulo 45"/>
            <p:cNvSpPr/>
            <p:nvPr/>
          </p:nvSpPr>
          <p:spPr>
            <a:xfrm>
              <a:off x="3221712" y="28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7" name="Rectángulo 46"/>
            <p:cNvSpPr/>
            <p:nvPr/>
          </p:nvSpPr>
          <p:spPr>
            <a:xfrm>
              <a:off x="3221712" y="37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8" name="Rectángulo 47"/>
            <p:cNvSpPr/>
            <p:nvPr/>
          </p:nvSpPr>
          <p:spPr>
            <a:xfrm>
              <a:off x="3221712" y="46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9" name="Rectángulo 48"/>
            <p:cNvSpPr/>
            <p:nvPr/>
          </p:nvSpPr>
          <p:spPr>
            <a:xfrm>
              <a:off x="6375403" y="10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0" name="Rectángulo 49"/>
            <p:cNvSpPr/>
            <p:nvPr/>
          </p:nvSpPr>
          <p:spPr>
            <a:xfrm>
              <a:off x="6375403" y="19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1" name="Rectángulo 50"/>
            <p:cNvSpPr/>
            <p:nvPr/>
          </p:nvSpPr>
          <p:spPr>
            <a:xfrm>
              <a:off x="6375403" y="28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2" name="Rectángulo 51"/>
            <p:cNvSpPr/>
            <p:nvPr/>
          </p:nvSpPr>
          <p:spPr>
            <a:xfrm>
              <a:off x="6375403" y="37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6375403" y="46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54" name="Grupo 53"/>
            <p:cNvGrpSpPr/>
            <p:nvPr/>
          </p:nvGrpSpPr>
          <p:grpSpPr>
            <a:xfrm>
              <a:off x="1853712" y="926795"/>
              <a:ext cx="6462000" cy="4611245"/>
              <a:chOff x="2142000" y="900000"/>
              <a:chExt cx="6462000" cy="4611245"/>
            </a:xfrm>
          </p:grpSpPr>
          <p:sp>
            <p:nvSpPr>
              <p:cNvPr id="55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2160000" y="1008000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6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342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7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414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8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5328000" y="1011245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9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6588000" y="963737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0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7308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1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8496000" y="985847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2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9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3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18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4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27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5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36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6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45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7" name="Rectangle 6" descr="Granito"/>
              <p:cNvSpPr>
                <a:spLocks noChangeArrowheads="1"/>
              </p:cNvSpPr>
              <p:nvPr/>
            </p:nvSpPr>
            <p:spPr bwMode="auto">
              <a:xfrm>
                <a:off x="2142000" y="54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</p:grpSp>
        <p:grpSp>
          <p:nvGrpSpPr>
            <p:cNvPr id="68" name="Group 55"/>
            <p:cNvGrpSpPr>
              <a:grpSpLocks noChangeAspect="1"/>
            </p:cNvGrpSpPr>
            <p:nvPr/>
          </p:nvGrpSpPr>
          <p:grpSpPr bwMode="auto">
            <a:xfrm>
              <a:off x="2051712" y="1466795"/>
              <a:ext cx="303156" cy="288000"/>
              <a:chOff x="3264" y="432"/>
              <a:chExt cx="960" cy="912"/>
            </a:xfrm>
          </p:grpSpPr>
          <p:grpSp>
            <p:nvGrpSpPr>
              <p:cNvPr id="6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" name="Group 55"/>
            <p:cNvGrpSpPr>
              <a:grpSpLocks noChangeAspect="1"/>
            </p:cNvGrpSpPr>
            <p:nvPr/>
          </p:nvGrpSpPr>
          <p:grpSpPr bwMode="auto">
            <a:xfrm>
              <a:off x="2663712" y="1466976"/>
              <a:ext cx="303156" cy="288000"/>
              <a:chOff x="3264" y="432"/>
              <a:chExt cx="960" cy="912"/>
            </a:xfrm>
          </p:grpSpPr>
          <p:grpSp>
            <p:nvGrpSpPr>
              <p:cNvPr id="11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" name="Group 55"/>
            <p:cNvGrpSpPr>
              <a:grpSpLocks noChangeAspect="1"/>
            </p:cNvGrpSpPr>
            <p:nvPr/>
          </p:nvGrpSpPr>
          <p:grpSpPr bwMode="auto">
            <a:xfrm>
              <a:off x="2051712" y="2366795"/>
              <a:ext cx="303156" cy="288000"/>
              <a:chOff x="3264" y="432"/>
              <a:chExt cx="960" cy="912"/>
            </a:xfrm>
          </p:grpSpPr>
          <p:grpSp>
            <p:nvGrpSpPr>
              <p:cNvPr id="15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8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9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8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8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7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7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7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7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91" name="Group 55"/>
            <p:cNvGrpSpPr>
              <a:grpSpLocks noChangeAspect="1"/>
            </p:cNvGrpSpPr>
            <p:nvPr/>
          </p:nvGrpSpPr>
          <p:grpSpPr bwMode="auto">
            <a:xfrm>
              <a:off x="2663712" y="2366795"/>
              <a:ext cx="303156" cy="288000"/>
              <a:chOff x="3264" y="432"/>
              <a:chExt cx="960" cy="912"/>
            </a:xfrm>
          </p:grpSpPr>
          <p:grpSp>
            <p:nvGrpSpPr>
              <p:cNvPr id="19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2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2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2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2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1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1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1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0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0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0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32" name="Group 55"/>
            <p:cNvGrpSpPr>
              <a:grpSpLocks noChangeAspect="1"/>
            </p:cNvGrpSpPr>
            <p:nvPr/>
          </p:nvGrpSpPr>
          <p:grpSpPr bwMode="auto">
            <a:xfrm>
              <a:off x="2051712" y="3266795"/>
              <a:ext cx="303156" cy="288000"/>
              <a:chOff x="3264" y="432"/>
              <a:chExt cx="960" cy="912"/>
            </a:xfrm>
          </p:grpSpPr>
          <p:grpSp>
            <p:nvGrpSpPr>
              <p:cNvPr id="23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7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6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6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6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5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5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5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4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4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4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73" name="Group 55"/>
            <p:cNvGrpSpPr>
              <a:grpSpLocks noChangeAspect="1"/>
            </p:cNvGrpSpPr>
            <p:nvPr/>
          </p:nvGrpSpPr>
          <p:grpSpPr bwMode="auto">
            <a:xfrm>
              <a:off x="2663712" y="3266795"/>
              <a:ext cx="303156" cy="288000"/>
              <a:chOff x="3264" y="432"/>
              <a:chExt cx="960" cy="912"/>
            </a:xfrm>
          </p:grpSpPr>
          <p:grpSp>
            <p:nvGrpSpPr>
              <p:cNvPr id="27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1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0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0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0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9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9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9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9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8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8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14" name="Group 55"/>
            <p:cNvGrpSpPr>
              <a:grpSpLocks noChangeAspect="1"/>
            </p:cNvGrpSpPr>
            <p:nvPr/>
          </p:nvGrpSpPr>
          <p:grpSpPr bwMode="auto">
            <a:xfrm>
              <a:off x="2051712" y="4166795"/>
              <a:ext cx="303156" cy="288000"/>
              <a:chOff x="3264" y="432"/>
              <a:chExt cx="960" cy="912"/>
            </a:xfrm>
          </p:grpSpPr>
          <p:grpSp>
            <p:nvGrpSpPr>
              <p:cNvPr id="31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5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4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4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4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4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3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3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3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2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2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55" name="Group 55"/>
            <p:cNvGrpSpPr>
              <a:grpSpLocks noChangeAspect="1"/>
            </p:cNvGrpSpPr>
            <p:nvPr/>
          </p:nvGrpSpPr>
          <p:grpSpPr bwMode="auto">
            <a:xfrm>
              <a:off x="2663712" y="4166795"/>
              <a:ext cx="303156" cy="288000"/>
              <a:chOff x="3264" y="432"/>
              <a:chExt cx="960" cy="912"/>
            </a:xfrm>
          </p:grpSpPr>
          <p:grpSp>
            <p:nvGrpSpPr>
              <p:cNvPr id="35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9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9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8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8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8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7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7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7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6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6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96" name="Group 55"/>
            <p:cNvGrpSpPr>
              <a:grpSpLocks noChangeAspect="1"/>
            </p:cNvGrpSpPr>
            <p:nvPr/>
          </p:nvGrpSpPr>
          <p:grpSpPr bwMode="auto">
            <a:xfrm>
              <a:off x="2051712" y="5066795"/>
              <a:ext cx="303156" cy="288000"/>
              <a:chOff x="3264" y="432"/>
              <a:chExt cx="960" cy="912"/>
            </a:xfrm>
          </p:grpSpPr>
          <p:grpSp>
            <p:nvGrpSpPr>
              <p:cNvPr id="39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3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3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2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2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2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1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1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1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1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0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37" name="Group 55"/>
            <p:cNvGrpSpPr>
              <a:grpSpLocks noChangeAspect="1"/>
            </p:cNvGrpSpPr>
            <p:nvPr/>
          </p:nvGrpSpPr>
          <p:grpSpPr bwMode="auto">
            <a:xfrm>
              <a:off x="2663712" y="5066795"/>
              <a:ext cx="303156" cy="288000"/>
              <a:chOff x="3264" y="432"/>
              <a:chExt cx="960" cy="912"/>
            </a:xfrm>
          </p:grpSpPr>
          <p:grpSp>
            <p:nvGrpSpPr>
              <p:cNvPr id="43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7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3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7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6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6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6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6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5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5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5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4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4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78" name="Group 55"/>
            <p:cNvGrpSpPr>
              <a:grpSpLocks noChangeAspect="1"/>
            </p:cNvGrpSpPr>
            <p:nvPr/>
          </p:nvGrpSpPr>
          <p:grpSpPr bwMode="auto">
            <a:xfrm>
              <a:off x="4031712" y="1466795"/>
              <a:ext cx="303156" cy="288000"/>
              <a:chOff x="3264" y="432"/>
              <a:chExt cx="960" cy="912"/>
            </a:xfrm>
          </p:grpSpPr>
          <p:grpSp>
            <p:nvGrpSpPr>
              <p:cNvPr id="47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1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1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1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0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0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0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9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9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9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8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19" name="Group 55"/>
            <p:cNvGrpSpPr>
              <a:grpSpLocks noChangeAspect="1"/>
            </p:cNvGrpSpPr>
            <p:nvPr/>
          </p:nvGrpSpPr>
          <p:grpSpPr bwMode="auto">
            <a:xfrm>
              <a:off x="4643712" y="1466795"/>
              <a:ext cx="303156" cy="288000"/>
              <a:chOff x="3264" y="432"/>
              <a:chExt cx="960" cy="912"/>
            </a:xfrm>
          </p:grpSpPr>
          <p:grpSp>
            <p:nvGrpSpPr>
              <p:cNvPr id="52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5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5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5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4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4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4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3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3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3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3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60" name="Group 55"/>
            <p:cNvGrpSpPr>
              <a:grpSpLocks noChangeAspect="1"/>
            </p:cNvGrpSpPr>
            <p:nvPr/>
          </p:nvGrpSpPr>
          <p:grpSpPr bwMode="auto">
            <a:xfrm>
              <a:off x="4031712" y="2366795"/>
              <a:ext cx="303156" cy="288000"/>
              <a:chOff x="3264" y="432"/>
              <a:chExt cx="960" cy="912"/>
            </a:xfrm>
          </p:grpSpPr>
          <p:grpSp>
            <p:nvGrpSpPr>
              <p:cNvPr id="56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9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0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9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9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8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8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8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8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7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7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7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7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01" name="Group 55"/>
            <p:cNvGrpSpPr>
              <a:grpSpLocks noChangeAspect="1"/>
            </p:cNvGrpSpPr>
            <p:nvPr/>
          </p:nvGrpSpPr>
          <p:grpSpPr bwMode="auto">
            <a:xfrm>
              <a:off x="4643712" y="2366795"/>
              <a:ext cx="303156" cy="288000"/>
              <a:chOff x="3264" y="432"/>
              <a:chExt cx="960" cy="912"/>
            </a:xfrm>
          </p:grpSpPr>
          <p:grpSp>
            <p:nvGrpSpPr>
              <p:cNvPr id="60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3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3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3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3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2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2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2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1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1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1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42" name="Group 55"/>
            <p:cNvGrpSpPr>
              <a:grpSpLocks noChangeAspect="1"/>
            </p:cNvGrpSpPr>
            <p:nvPr/>
          </p:nvGrpSpPr>
          <p:grpSpPr bwMode="auto">
            <a:xfrm>
              <a:off x="4031712" y="3266795"/>
              <a:ext cx="303156" cy="288000"/>
              <a:chOff x="3264" y="432"/>
              <a:chExt cx="960" cy="912"/>
            </a:xfrm>
          </p:grpSpPr>
          <p:grpSp>
            <p:nvGrpSpPr>
              <p:cNvPr id="64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8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7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7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7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6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6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6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5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5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5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83" name="Group 55"/>
            <p:cNvGrpSpPr>
              <a:grpSpLocks noChangeAspect="1"/>
            </p:cNvGrpSpPr>
            <p:nvPr/>
          </p:nvGrpSpPr>
          <p:grpSpPr bwMode="auto">
            <a:xfrm>
              <a:off x="4643712" y="3266795"/>
              <a:ext cx="303156" cy="288000"/>
              <a:chOff x="3264" y="432"/>
              <a:chExt cx="960" cy="912"/>
            </a:xfrm>
          </p:grpSpPr>
          <p:grpSp>
            <p:nvGrpSpPr>
              <p:cNvPr id="68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2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1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1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1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0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0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0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0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9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9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24" name="Group 55"/>
            <p:cNvGrpSpPr>
              <a:grpSpLocks noChangeAspect="1"/>
            </p:cNvGrpSpPr>
            <p:nvPr/>
          </p:nvGrpSpPr>
          <p:grpSpPr bwMode="auto">
            <a:xfrm>
              <a:off x="4031712" y="4166795"/>
              <a:ext cx="303156" cy="288000"/>
              <a:chOff x="3264" y="432"/>
              <a:chExt cx="960" cy="912"/>
            </a:xfrm>
          </p:grpSpPr>
          <p:grpSp>
            <p:nvGrpSpPr>
              <p:cNvPr id="72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6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5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5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5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5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4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4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4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3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3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65" name="Group 55"/>
            <p:cNvGrpSpPr>
              <a:grpSpLocks noChangeAspect="1"/>
            </p:cNvGrpSpPr>
            <p:nvPr/>
          </p:nvGrpSpPr>
          <p:grpSpPr bwMode="auto">
            <a:xfrm>
              <a:off x="4643712" y="4166795"/>
              <a:ext cx="303156" cy="288000"/>
              <a:chOff x="3264" y="432"/>
              <a:chExt cx="960" cy="912"/>
            </a:xfrm>
          </p:grpSpPr>
          <p:grpSp>
            <p:nvGrpSpPr>
              <p:cNvPr id="76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0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0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9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9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9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8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8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8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7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7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06" name="Group 55"/>
            <p:cNvGrpSpPr>
              <a:grpSpLocks noChangeAspect="1"/>
            </p:cNvGrpSpPr>
            <p:nvPr/>
          </p:nvGrpSpPr>
          <p:grpSpPr bwMode="auto">
            <a:xfrm>
              <a:off x="4031712" y="5066795"/>
              <a:ext cx="303156" cy="288000"/>
              <a:chOff x="3264" y="432"/>
              <a:chExt cx="960" cy="912"/>
            </a:xfrm>
          </p:grpSpPr>
          <p:grpSp>
            <p:nvGrpSpPr>
              <p:cNvPr id="80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4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4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3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3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3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2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2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2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1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47" name="Group 55"/>
            <p:cNvGrpSpPr>
              <a:grpSpLocks noChangeAspect="1"/>
            </p:cNvGrpSpPr>
            <p:nvPr/>
          </p:nvGrpSpPr>
          <p:grpSpPr bwMode="auto">
            <a:xfrm>
              <a:off x="4643712" y="5066795"/>
              <a:ext cx="303156" cy="288000"/>
              <a:chOff x="3264" y="432"/>
              <a:chExt cx="960" cy="912"/>
            </a:xfrm>
          </p:grpSpPr>
          <p:grpSp>
            <p:nvGrpSpPr>
              <p:cNvPr id="84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8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4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8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7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7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7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7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6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6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6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5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5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88" name="Group 55"/>
            <p:cNvGrpSpPr>
              <a:grpSpLocks noChangeAspect="1"/>
            </p:cNvGrpSpPr>
            <p:nvPr/>
          </p:nvGrpSpPr>
          <p:grpSpPr bwMode="auto">
            <a:xfrm>
              <a:off x="5255712" y="1466976"/>
              <a:ext cx="303156" cy="288000"/>
              <a:chOff x="3264" y="432"/>
              <a:chExt cx="960" cy="912"/>
            </a:xfrm>
          </p:grpSpPr>
          <p:grpSp>
            <p:nvGrpSpPr>
              <p:cNvPr id="88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2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2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2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1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1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0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0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0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9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29" name="Group 55"/>
            <p:cNvGrpSpPr>
              <a:grpSpLocks noChangeAspect="1"/>
            </p:cNvGrpSpPr>
            <p:nvPr/>
          </p:nvGrpSpPr>
          <p:grpSpPr bwMode="auto">
            <a:xfrm>
              <a:off x="5867712" y="1466795"/>
              <a:ext cx="303156" cy="288000"/>
              <a:chOff x="3264" y="432"/>
              <a:chExt cx="960" cy="912"/>
            </a:xfrm>
          </p:grpSpPr>
          <p:grpSp>
            <p:nvGrpSpPr>
              <p:cNvPr id="93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6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6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6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5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5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5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4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4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4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4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70" name="Group 55"/>
            <p:cNvGrpSpPr>
              <a:grpSpLocks noChangeAspect="1"/>
            </p:cNvGrpSpPr>
            <p:nvPr/>
          </p:nvGrpSpPr>
          <p:grpSpPr bwMode="auto">
            <a:xfrm>
              <a:off x="5255712" y="2366795"/>
              <a:ext cx="303156" cy="288000"/>
              <a:chOff x="3264" y="432"/>
              <a:chExt cx="960" cy="912"/>
            </a:xfrm>
          </p:grpSpPr>
          <p:grpSp>
            <p:nvGrpSpPr>
              <p:cNvPr id="97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0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0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9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9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9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9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8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8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8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8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11" name="Group 55"/>
            <p:cNvGrpSpPr>
              <a:grpSpLocks noChangeAspect="1"/>
            </p:cNvGrpSpPr>
            <p:nvPr/>
          </p:nvGrpSpPr>
          <p:grpSpPr bwMode="auto">
            <a:xfrm>
              <a:off x="5867712" y="2366795"/>
              <a:ext cx="303156" cy="288000"/>
              <a:chOff x="3264" y="432"/>
              <a:chExt cx="960" cy="912"/>
            </a:xfrm>
          </p:grpSpPr>
          <p:grpSp>
            <p:nvGrpSpPr>
              <p:cNvPr id="101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4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4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4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4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3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3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3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2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2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2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52" name="Group 55"/>
            <p:cNvGrpSpPr>
              <a:grpSpLocks noChangeAspect="1"/>
            </p:cNvGrpSpPr>
            <p:nvPr/>
          </p:nvGrpSpPr>
          <p:grpSpPr bwMode="auto">
            <a:xfrm>
              <a:off x="5255712" y="3266795"/>
              <a:ext cx="303156" cy="288000"/>
              <a:chOff x="3264" y="432"/>
              <a:chExt cx="960" cy="912"/>
            </a:xfrm>
          </p:grpSpPr>
          <p:grpSp>
            <p:nvGrpSpPr>
              <p:cNvPr id="105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9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8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8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8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7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7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7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6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6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6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3" name="Group 55"/>
            <p:cNvGrpSpPr>
              <a:grpSpLocks noChangeAspect="1"/>
            </p:cNvGrpSpPr>
            <p:nvPr/>
          </p:nvGrpSpPr>
          <p:grpSpPr bwMode="auto">
            <a:xfrm>
              <a:off x="5897617" y="3266795"/>
              <a:ext cx="303156" cy="288000"/>
              <a:chOff x="3264" y="432"/>
              <a:chExt cx="960" cy="912"/>
            </a:xfrm>
          </p:grpSpPr>
          <p:grpSp>
            <p:nvGrpSpPr>
              <p:cNvPr id="109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3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2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2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2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1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1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1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1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0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0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34" name="Group 55"/>
            <p:cNvGrpSpPr>
              <a:grpSpLocks noChangeAspect="1"/>
            </p:cNvGrpSpPr>
            <p:nvPr/>
          </p:nvGrpSpPr>
          <p:grpSpPr bwMode="auto">
            <a:xfrm>
              <a:off x="5255712" y="4176007"/>
              <a:ext cx="303156" cy="288000"/>
              <a:chOff x="3264" y="432"/>
              <a:chExt cx="960" cy="912"/>
            </a:xfrm>
          </p:grpSpPr>
          <p:grpSp>
            <p:nvGrpSpPr>
              <p:cNvPr id="113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7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6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6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6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6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5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5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5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4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4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75" name="Group 55"/>
            <p:cNvGrpSpPr>
              <a:grpSpLocks noChangeAspect="1"/>
            </p:cNvGrpSpPr>
            <p:nvPr/>
          </p:nvGrpSpPr>
          <p:grpSpPr bwMode="auto">
            <a:xfrm>
              <a:off x="5903492" y="4166795"/>
              <a:ext cx="303156" cy="288000"/>
              <a:chOff x="3264" y="432"/>
              <a:chExt cx="960" cy="912"/>
            </a:xfrm>
          </p:grpSpPr>
          <p:grpSp>
            <p:nvGrpSpPr>
              <p:cNvPr id="117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1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1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0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0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0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9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9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9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8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8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16" name="Group 55"/>
            <p:cNvGrpSpPr>
              <a:grpSpLocks noChangeAspect="1"/>
            </p:cNvGrpSpPr>
            <p:nvPr/>
          </p:nvGrpSpPr>
          <p:grpSpPr bwMode="auto">
            <a:xfrm>
              <a:off x="5255712" y="5066795"/>
              <a:ext cx="303156" cy="288000"/>
              <a:chOff x="3264" y="432"/>
              <a:chExt cx="960" cy="912"/>
            </a:xfrm>
          </p:grpSpPr>
          <p:grpSp>
            <p:nvGrpSpPr>
              <p:cNvPr id="121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5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5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4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4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4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3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3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3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2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57" name="Group 55"/>
            <p:cNvGrpSpPr>
              <a:grpSpLocks noChangeAspect="1"/>
            </p:cNvGrpSpPr>
            <p:nvPr/>
          </p:nvGrpSpPr>
          <p:grpSpPr bwMode="auto">
            <a:xfrm>
              <a:off x="5897617" y="5066795"/>
              <a:ext cx="303156" cy="288000"/>
              <a:chOff x="3264" y="432"/>
              <a:chExt cx="960" cy="912"/>
            </a:xfrm>
          </p:grpSpPr>
          <p:grpSp>
            <p:nvGrpSpPr>
              <p:cNvPr id="125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9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5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9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8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8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8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8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7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7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7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6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6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98" name="Group 55"/>
            <p:cNvGrpSpPr>
              <a:grpSpLocks noChangeAspect="1"/>
            </p:cNvGrpSpPr>
            <p:nvPr/>
          </p:nvGrpSpPr>
          <p:grpSpPr bwMode="auto">
            <a:xfrm>
              <a:off x="7195432" y="1466795"/>
              <a:ext cx="303156" cy="288000"/>
              <a:chOff x="3264" y="432"/>
              <a:chExt cx="960" cy="912"/>
            </a:xfrm>
          </p:grpSpPr>
          <p:grpSp>
            <p:nvGrpSpPr>
              <p:cNvPr id="129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3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3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3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2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2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1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1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1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0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39" name="Group 55"/>
            <p:cNvGrpSpPr>
              <a:grpSpLocks noChangeAspect="1"/>
            </p:cNvGrpSpPr>
            <p:nvPr/>
          </p:nvGrpSpPr>
          <p:grpSpPr bwMode="auto">
            <a:xfrm>
              <a:off x="7868243" y="1466795"/>
              <a:ext cx="303156" cy="288000"/>
              <a:chOff x="3264" y="432"/>
              <a:chExt cx="960" cy="912"/>
            </a:xfrm>
          </p:grpSpPr>
          <p:grpSp>
            <p:nvGrpSpPr>
              <p:cNvPr id="134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7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7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7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6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6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6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5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5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5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5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80" name="Group 55"/>
            <p:cNvGrpSpPr>
              <a:grpSpLocks noChangeAspect="1"/>
            </p:cNvGrpSpPr>
            <p:nvPr/>
          </p:nvGrpSpPr>
          <p:grpSpPr bwMode="auto">
            <a:xfrm>
              <a:off x="7195432" y="2366795"/>
              <a:ext cx="303156" cy="288000"/>
              <a:chOff x="3264" y="432"/>
              <a:chExt cx="960" cy="912"/>
            </a:xfrm>
          </p:grpSpPr>
          <p:grpSp>
            <p:nvGrpSpPr>
              <p:cNvPr id="138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1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1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0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0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0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0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9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9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9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9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21" name="Group 55"/>
            <p:cNvGrpSpPr>
              <a:grpSpLocks noChangeAspect="1"/>
            </p:cNvGrpSpPr>
            <p:nvPr/>
          </p:nvGrpSpPr>
          <p:grpSpPr bwMode="auto">
            <a:xfrm>
              <a:off x="7868243" y="2366795"/>
              <a:ext cx="303156" cy="288000"/>
              <a:chOff x="3264" y="432"/>
              <a:chExt cx="960" cy="912"/>
            </a:xfrm>
          </p:grpSpPr>
          <p:grpSp>
            <p:nvGrpSpPr>
              <p:cNvPr id="142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5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5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5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5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4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4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4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3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3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3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62" name="Group 55"/>
            <p:cNvGrpSpPr>
              <a:grpSpLocks noChangeAspect="1"/>
            </p:cNvGrpSpPr>
            <p:nvPr/>
          </p:nvGrpSpPr>
          <p:grpSpPr bwMode="auto">
            <a:xfrm>
              <a:off x="7195671" y="3266795"/>
              <a:ext cx="303156" cy="288000"/>
              <a:chOff x="3264" y="432"/>
              <a:chExt cx="960" cy="912"/>
            </a:xfrm>
          </p:grpSpPr>
          <p:grpSp>
            <p:nvGrpSpPr>
              <p:cNvPr id="146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0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9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9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9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8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8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8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7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7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7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3" name="Group 55"/>
            <p:cNvGrpSpPr>
              <a:grpSpLocks noChangeAspect="1"/>
            </p:cNvGrpSpPr>
            <p:nvPr/>
          </p:nvGrpSpPr>
          <p:grpSpPr bwMode="auto">
            <a:xfrm>
              <a:off x="7868482" y="3264908"/>
              <a:ext cx="303156" cy="288000"/>
              <a:chOff x="3264" y="432"/>
              <a:chExt cx="960" cy="912"/>
            </a:xfrm>
          </p:grpSpPr>
          <p:grpSp>
            <p:nvGrpSpPr>
              <p:cNvPr id="150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4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3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3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3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2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2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2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2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1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1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44" name="Group 55"/>
            <p:cNvGrpSpPr>
              <a:grpSpLocks noChangeAspect="1"/>
            </p:cNvGrpSpPr>
            <p:nvPr/>
          </p:nvGrpSpPr>
          <p:grpSpPr bwMode="auto">
            <a:xfrm>
              <a:off x="7201546" y="4166795"/>
              <a:ext cx="303156" cy="288000"/>
              <a:chOff x="3264" y="432"/>
              <a:chExt cx="960" cy="912"/>
            </a:xfrm>
          </p:grpSpPr>
          <p:grpSp>
            <p:nvGrpSpPr>
              <p:cNvPr id="154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8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7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7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7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7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6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6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6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5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5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85" name="Group 55"/>
            <p:cNvGrpSpPr>
              <a:grpSpLocks noChangeAspect="1"/>
            </p:cNvGrpSpPr>
            <p:nvPr/>
          </p:nvGrpSpPr>
          <p:grpSpPr bwMode="auto">
            <a:xfrm>
              <a:off x="7874357" y="4166795"/>
              <a:ext cx="303156" cy="288000"/>
              <a:chOff x="3264" y="432"/>
              <a:chExt cx="960" cy="912"/>
            </a:xfrm>
          </p:grpSpPr>
          <p:grpSp>
            <p:nvGrpSpPr>
              <p:cNvPr id="158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2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2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1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1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1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0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0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0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9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9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26" name="Group 55"/>
            <p:cNvGrpSpPr>
              <a:grpSpLocks noChangeAspect="1"/>
            </p:cNvGrpSpPr>
            <p:nvPr/>
          </p:nvGrpSpPr>
          <p:grpSpPr bwMode="auto">
            <a:xfrm>
              <a:off x="7195671" y="5066795"/>
              <a:ext cx="303156" cy="288000"/>
              <a:chOff x="3264" y="432"/>
              <a:chExt cx="960" cy="912"/>
            </a:xfrm>
          </p:grpSpPr>
          <p:grpSp>
            <p:nvGrpSpPr>
              <p:cNvPr id="162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6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6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5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5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5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4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4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4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3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67" name="Group 55"/>
            <p:cNvGrpSpPr>
              <a:grpSpLocks noChangeAspect="1"/>
            </p:cNvGrpSpPr>
            <p:nvPr/>
          </p:nvGrpSpPr>
          <p:grpSpPr bwMode="auto">
            <a:xfrm>
              <a:off x="7868482" y="5066795"/>
              <a:ext cx="303156" cy="288000"/>
              <a:chOff x="3264" y="432"/>
              <a:chExt cx="960" cy="912"/>
            </a:xfrm>
          </p:grpSpPr>
          <p:grpSp>
            <p:nvGrpSpPr>
              <p:cNvPr id="166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70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6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70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9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9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9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9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8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8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8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7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7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cxnSp>
          <p:nvCxnSpPr>
            <p:cNvPr id="1708" name="47 Conector recto"/>
            <p:cNvCxnSpPr/>
            <p:nvPr/>
          </p:nvCxnSpPr>
          <p:spPr>
            <a:xfrm flipV="1">
              <a:off x="352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47 Conector recto"/>
            <p:cNvCxnSpPr/>
            <p:nvPr/>
          </p:nvCxnSpPr>
          <p:spPr>
            <a:xfrm flipV="1">
              <a:off x="6695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47 Conector recto"/>
            <p:cNvCxnSpPr/>
            <p:nvPr/>
          </p:nvCxnSpPr>
          <p:spPr>
            <a:xfrm flipH="1" flipV="1">
              <a:off x="201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1" name="47 Conector recto"/>
            <p:cNvCxnSpPr/>
            <p:nvPr/>
          </p:nvCxnSpPr>
          <p:spPr>
            <a:xfrm flipH="1" flipV="1">
              <a:off x="201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2" name="47 Conector recto"/>
            <p:cNvCxnSpPr/>
            <p:nvPr/>
          </p:nvCxnSpPr>
          <p:spPr>
            <a:xfrm flipH="1" flipV="1">
              <a:off x="201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3" name="47 Conector recto"/>
            <p:cNvCxnSpPr/>
            <p:nvPr/>
          </p:nvCxnSpPr>
          <p:spPr>
            <a:xfrm flipH="1" flipV="1">
              <a:off x="201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4" name="47 Conector recto"/>
            <p:cNvCxnSpPr/>
            <p:nvPr/>
          </p:nvCxnSpPr>
          <p:spPr>
            <a:xfrm flipH="1" flipV="1">
              <a:off x="201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5" name="47 Conector recto"/>
            <p:cNvCxnSpPr/>
            <p:nvPr/>
          </p:nvCxnSpPr>
          <p:spPr>
            <a:xfrm flipH="1" flipV="1">
              <a:off x="3527712" y="5580000"/>
              <a:ext cx="32040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6" name="47 Conector recto"/>
            <p:cNvCxnSpPr/>
            <p:nvPr/>
          </p:nvCxnSpPr>
          <p:spPr>
            <a:xfrm flipH="1" flipV="1">
              <a:off x="3527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7" name="47 Conector recto"/>
            <p:cNvCxnSpPr/>
            <p:nvPr/>
          </p:nvCxnSpPr>
          <p:spPr>
            <a:xfrm flipH="1" flipV="1">
              <a:off x="3527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8" name="47 Conector recto"/>
            <p:cNvCxnSpPr/>
            <p:nvPr/>
          </p:nvCxnSpPr>
          <p:spPr>
            <a:xfrm flipH="1" flipV="1">
              <a:off x="3527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9" name="47 Conector recto"/>
            <p:cNvCxnSpPr/>
            <p:nvPr/>
          </p:nvCxnSpPr>
          <p:spPr>
            <a:xfrm flipH="1" flipV="1">
              <a:off x="3527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47 Conector recto"/>
            <p:cNvCxnSpPr/>
            <p:nvPr/>
          </p:nvCxnSpPr>
          <p:spPr>
            <a:xfrm flipH="1" flipV="1">
              <a:off x="3527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47 Conector recto"/>
            <p:cNvCxnSpPr/>
            <p:nvPr/>
          </p:nvCxnSpPr>
          <p:spPr>
            <a:xfrm flipH="1" flipV="1">
              <a:off x="5183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47 Conector recto"/>
            <p:cNvCxnSpPr/>
            <p:nvPr/>
          </p:nvCxnSpPr>
          <p:spPr>
            <a:xfrm flipH="1" flipV="1">
              <a:off x="5183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47 Conector recto"/>
            <p:cNvCxnSpPr/>
            <p:nvPr/>
          </p:nvCxnSpPr>
          <p:spPr>
            <a:xfrm flipH="1" flipV="1">
              <a:off x="5183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47 Conector recto"/>
            <p:cNvCxnSpPr/>
            <p:nvPr/>
          </p:nvCxnSpPr>
          <p:spPr>
            <a:xfrm flipH="1" flipV="1">
              <a:off x="5183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5" name="47 Conector recto"/>
            <p:cNvCxnSpPr/>
            <p:nvPr/>
          </p:nvCxnSpPr>
          <p:spPr>
            <a:xfrm flipH="1" flipV="1">
              <a:off x="5183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6" name="47 Conector recto"/>
            <p:cNvCxnSpPr/>
            <p:nvPr/>
          </p:nvCxnSpPr>
          <p:spPr>
            <a:xfrm flipH="1" flipV="1">
              <a:off x="669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7" name="47 Conector recto"/>
            <p:cNvCxnSpPr/>
            <p:nvPr/>
          </p:nvCxnSpPr>
          <p:spPr>
            <a:xfrm flipH="1" flipV="1">
              <a:off x="669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47 Conector recto"/>
            <p:cNvCxnSpPr/>
            <p:nvPr/>
          </p:nvCxnSpPr>
          <p:spPr>
            <a:xfrm flipH="1" flipV="1">
              <a:off x="669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9" name="47 Conector recto"/>
            <p:cNvCxnSpPr/>
            <p:nvPr/>
          </p:nvCxnSpPr>
          <p:spPr>
            <a:xfrm flipH="1" flipV="1">
              <a:off x="669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0" name="47 Conector recto"/>
            <p:cNvCxnSpPr/>
            <p:nvPr/>
          </p:nvCxnSpPr>
          <p:spPr>
            <a:xfrm flipH="1" flipV="1">
              <a:off x="669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1" name="47 Conector recto"/>
            <p:cNvCxnSpPr/>
            <p:nvPr/>
          </p:nvCxnSpPr>
          <p:spPr>
            <a:xfrm flipV="1">
              <a:off x="5086885" y="5580000"/>
              <a:ext cx="0" cy="5760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32" name="89 Grupo"/>
            <p:cNvGrpSpPr>
              <a:grpSpLocks/>
            </p:cNvGrpSpPr>
            <p:nvPr/>
          </p:nvGrpSpPr>
          <p:grpSpPr bwMode="auto">
            <a:xfrm>
              <a:off x="4996885" y="5724000"/>
              <a:ext cx="180000" cy="180000"/>
              <a:chOff x="6948264" y="5733256"/>
              <a:chExt cx="216000" cy="216000"/>
            </a:xfrm>
          </p:grpSpPr>
          <p:sp>
            <p:nvSpPr>
              <p:cNvPr id="1733" name="87 Elipse"/>
              <p:cNvSpPr/>
              <p:nvPr/>
            </p:nvSpPr>
            <p:spPr bwMode="auto">
              <a:xfrm>
                <a:off x="6948264" y="5733256"/>
                <a:ext cx="216000" cy="216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es-ES" sz="1350">
                  <a:latin typeface="Arial" charset="0"/>
                </a:endParaRPr>
              </a:p>
            </p:txBody>
          </p:sp>
          <p:sp>
            <p:nvSpPr>
              <p:cNvPr id="1734" name="88 Triángulo isósceles"/>
              <p:cNvSpPr>
                <a:spLocks noChangeArrowheads="1"/>
              </p:cNvSpPr>
              <p:nvPr/>
            </p:nvSpPr>
            <p:spPr bwMode="auto">
              <a:xfrm>
                <a:off x="6984476" y="5751044"/>
                <a:ext cx="144212" cy="144212"/>
              </a:xfrm>
              <a:prstGeom prst="triangle">
                <a:avLst>
                  <a:gd name="adj" fmla="val 50000"/>
                </a:avLst>
              </a:prstGeom>
              <a:solidFill>
                <a:srgbClr val="002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sz="1350"/>
              </a:p>
            </p:txBody>
          </p:sp>
        </p:grpSp>
      </p:grpSp>
      <p:sp>
        <p:nvSpPr>
          <p:cNvPr id="1760" name="103 CuadroTexto"/>
          <p:cNvSpPr txBox="1"/>
          <p:nvPr/>
        </p:nvSpPr>
        <p:spPr>
          <a:xfrm>
            <a:off x="1620000" y="5400000"/>
            <a:ext cx="7344000" cy="553998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15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“</a:t>
            </a:r>
            <a:r>
              <a:rPr lang="es-ES" sz="15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Viviendas térmicamente protegidas</a:t>
            </a:r>
            <a:r>
              <a:rPr lang="es-ES" sz="15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” Las viviendas en los extremos </a:t>
            </a:r>
            <a:r>
              <a:rPr lang="es-ES" sz="1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(primera, última planta, en esquina, etc.) </a:t>
            </a:r>
            <a:r>
              <a:rPr lang="es-ES" sz="15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protegen térmicamente a las viviendas intermedias.</a:t>
            </a:r>
          </a:p>
        </p:txBody>
      </p:sp>
      <p:sp>
        <p:nvSpPr>
          <p:cNvPr id="1735" name="103 CuadroTexto"/>
          <p:cNvSpPr txBox="1"/>
          <p:nvPr/>
        </p:nvSpPr>
        <p:spPr>
          <a:xfrm>
            <a:off x="1620000" y="5940000"/>
            <a:ext cx="7344000" cy="553998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15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Para las mismas dimensiones y usos las viviendas “exteriores” tienen mayores consumos de calefacción. </a:t>
            </a:r>
          </a:p>
        </p:txBody>
      </p:sp>
      <p:sp>
        <p:nvSpPr>
          <p:cNvPr id="173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173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173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8031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0" grpId="0" animBg="1"/>
      <p:bldP spid="173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160000" y="900000"/>
            <a:ext cx="6462000" cy="5229205"/>
            <a:chOff x="1853712" y="926795"/>
            <a:chExt cx="6462000" cy="5229205"/>
          </a:xfrm>
        </p:grpSpPr>
        <p:sp>
          <p:nvSpPr>
            <p:cNvPr id="4" name="Rectángulo 3"/>
            <p:cNvSpPr/>
            <p:nvPr/>
          </p:nvSpPr>
          <p:spPr>
            <a:xfrm>
              <a:off x="1979712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Rectángulo 4"/>
            <p:cNvSpPr/>
            <p:nvPr/>
          </p:nvSpPr>
          <p:spPr>
            <a:xfrm>
              <a:off x="1979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6" name="Rectángulo 5"/>
            <p:cNvSpPr/>
            <p:nvPr/>
          </p:nvSpPr>
          <p:spPr>
            <a:xfrm>
              <a:off x="1979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ctángulo 6"/>
            <p:cNvSpPr/>
            <p:nvPr/>
          </p:nvSpPr>
          <p:spPr>
            <a:xfrm>
              <a:off x="1979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ctángulo 7"/>
            <p:cNvSpPr/>
            <p:nvPr/>
          </p:nvSpPr>
          <p:spPr>
            <a:xfrm>
              <a:off x="1979712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9" name="Rectángulo 8"/>
            <p:cNvSpPr/>
            <p:nvPr/>
          </p:nvSpPr>
          <p:spPr>
            <a:xfrm>
              <a:off x="5149879" y="10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0" name="Rectángulo 9"/>
            <p:cNvSpPr/>
            <p:nvPr/>
          </p:nvSpPr>
          <p:spPr>
            <a:xfrm>
              <a:off x="5149879" y="19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149879" y="28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2" name="Rectángulo 11"/>
            <p:cNvSpPr/>
            <p:nvPr/>
          </p:nvSpPr>
          <p:spPr>
            <a:xfrm>
              <a:off x="5149879" y="37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5149879" y="46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3887712" y="10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5" name="Rectángulo 14"/>
            <p:cNvSpPr/>
            <p:nvPr/>
          </p:nvSpPr>
          <p:spPr>
            <a:xfrm>
              <a:off x="3887712" y="19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6" name="Rectángulo 15"/>
            <p:cNvSpPr/>
            <p:nvPr/>
          </p:nvSpPr>
          <p:spPr>
            <a:xfrm>
              <a:off x="3887712" y="28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3887712" y="37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3887712" y="4634793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7061851" y="10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7061851" y="19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1" name="Rectángulo 20"/>
            <p:cNvSpPr/>
            <p:nvPr/>
          </p:nvSpPr>
          <p:spPr>
            <a:xfrm>
              <a:off x="7061851" y="28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2" name="Rectángulo 21"/>
            <p:cNvSpPr/>
            <p:nvPr/>
          </p:nvSpPr>
          <p:spPr>
            <a:xfrm>
              <a:off x="7061851" y="37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7061851" y="4638040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2555712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555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2555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7" name="Rectángulo 26"/>
            <p:cNvSpPr/>
            <p:nvPr/>
          </p:nvSpPr>
          <p:spPr>
            <a:xfrm>
              <a:off x="2555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8" name="Rectángulo 27"/>
            <p:cNvSpPr/>
            <p:nvPr/>
          </p:nvSpPr>
          <p:spPr>
            <a:xfrm>
              <a:off x="2555712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9" name="Rectángulo 28"/>
            <p:cNvSpPr/>
            <p:nvPr/>
          </p:nvSpPr>
          <p:spPr>
            <a:xfrm>
              <a:off x="5725879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0" name="Rectángulo 29"/>
            <p:cNvSpPr/>
            <p:nvPr/>
          </p:nvSpPr>
          <p:spPr>
            <a:xfrm>
              <a:off x="5725879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1" name="Rectángulo 30"/>
            <p:cNvSpPr/>
            <p:nvPr/>
          </p:nvSpPr>
          <p:spPr>
            <a:xfrm>
              <a:off x="5725879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2" name="Rectángulo 31"/>
            <p:cNvSpPr/>
            <p:nvPr/>
          </p:nvSpPr>
          <p:spPr>
            <a:xfrm>
              <a:off x="5725879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3" name="Rectángulo 32"/>
            <p:cNvSpPr/>
            <p:nvPr/>
          </p:nvSpPr>
          <p:spPr>
            <a:xfrm>
              <a:off x="5725879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4" name="Rectángulo 33"/>
            <p:cNvSpPr/>
            <p:nvPr/>
          </p:nvSpPr>
          <p:spPr>
            <a:xfrm>
              <a:off x="4463712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5" name="Rectángulo 34"/>
            <p:cNvSpPr/>
            <p:nvPr/>
          </p:nvSpPr>
          <p:spPr>
            <a:xfrm>
              <a:off x="4463712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6" name="Rectángulo 35"/>
            <p:cNvSpPr/>
            <p:nvPr/>
          </p:nvSpPr>
          <p:spPr>
            <a:xfrm>
              <a:off x="4463712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7" name="Rectángulo 36"/>
            <p:cNvSpPr/>
            <p:nvPr/>
          </p:nvSpPr>
          <p:spPr>
            <a:xfrm>
              <a:off x="4463712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8" name="Rectángulo 37"/>
            <p:cNvSpPr/>
            <p:nvPr/>
          </p:nvSpPr>
          <p:spPr>
            <a:xfrm>
              <a:off x="4463712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9" name="Rectángulo 38"/>
            <p:cNvSpPr/>
            <p:nvPr/>
          </p:nvSpPr>
          <p:spPr>
            <a:xfrm>
              <a:off x="7637851" y="10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0" name="Rectángulo 39"/>
            <p:cNvSpPr/>
            <p:nvPr/>
          </p:nvSpPr>
          <p:spPr>
            <a:xfrm>
              <a:off x="7637851" y="19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1" name="Rectángulo 40"/>
            <p:cNvSpPr/>
            <p:nvPr/>
          </p:nvSpPr>
          <p:spPr>
            <a:xfrm>
              <a:off x="7637851" y="28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2" name="Rectángulo 41"/>
            <p:cNvSpPr/>
            <p:nvPr/>
          </p:nvSpPr>
          <p:spPr>
            <a:xfrm>
              <a:off x="7637851" y="37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3" name="Rectángulo 42"/>
            <p:cNvSpPr/>
            <p:nvPr/>
          </p:nvSpPr>
          <p:spPr>
            <a:xfrm>
              <a:off x="7637851" y="4634795"/>
              <a:ext cx="576000" cy="792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4" name="Rectángulo 43"/>
            <p:cNvSpPr/>
            <p:nvPr/>
          </p:nvSpPr>
          <p:spPr>
            <a:xfrm>
              <a:off x="3221712" y="10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5" name="Rectángulo 44"/>
            <p:cNvSpPr/>
            <p:nvPr/>
          </p:nvSpPr>
          <p:spPr>
            <a:xfrm>
              <a:off x="3221712" y="19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6" name="Rectángulo 45"/>
            <p:cNvSpPr/>
            <p:nvPr/>
          </p:nvSpPr>
          <p:spPr>
            <a:xfrm>
              <a:off x="3221712" y="28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7" name="Rectángulo 46"/>
            <p:cNvSpPr/>
            <p:nvPr/>
          </p:nvSpPr>
          <p:spPr>
            <a:xfrm>
              <a:off x="3221712" y="37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8" name="Rectángulo 47"/>
            <p:cNvSpPr/>
            <p:nvPr/>
          </p:nvSpPr>
          <p:spPr>
            <a:xfrm>
              <a:off x="3221712" y="4644530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9" name="Rectángulo 48"/>
            <p:cNvSpPr/>
            <p:nvPr/>
          </p:nvSpPr>
          <p:spPr>
            <a:xfrm>
              <a:off x="6375403" y="10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0" name="Rectángulo 49"/>
            <p:cNvSpPr/>
            <p:nvPr/>
          </p:nvSpPr>
          <p:spPr>
            <a:xfrm>
              <a:off x="6375403" y="19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1" name="Rectángulo 50"/>
            <p:cNvSpPr/>
            <p:nvPr/>
          </p:nvSpPr>
          <p:spPr>
            <a:xfrm>
              <a:off x="6375403" y="28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2" name="Rectángulo 51"/>
            <p:cNvSpPr/>
            <p:nvPr/>
          </p:nvSpPr>
          <p:spPr>
            <a:xfrm>
              <a:off x="6375403" y="37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6375403" y="4647124"/>
              <a:ext cx="627833" cy="792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54" name="Grupo 53"/>
            <p:cNvGrpSpPr/>
            <p:nvPr/>
          </p:nvGrpSpPr>
          <p:grpSpPr>
            <a:xfrm>
              <a:off x="1853712" y="926795"/>
              <a:ext cx="6462000" cy="4611245"/>
              <a:chOff x="2142000" y="900000"/>
              <a:chExt cx="6462000" cy="4611245"/>
            </a:xfrm>
          </p:grpSpPr>
          <p:sp>
            <p:nvSpPr>
              <p:cNvPr id="55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2160000" y="1008000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6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342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7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414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8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5328000" y="1011245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9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6588000" y="963737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0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7308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1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8496000" y="985847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2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9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3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18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4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27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5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36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6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45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7" name="Rectangle 6" descr="Granito"/>
              <p:cNvSpPr>
                <a:spLocks noChangeArrowheads="1"/>
              </p:cNvSpPr>
              <p:nvPr/>
            </p:nvSpPr>
            <p:spPr bwMode="auto">
              <a:xfrm>
                <a:off x="2142000" y="54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</p:grpSp>
        <p:grpSp>
          <p:nvGrpSpPr>
            <p:cNvPr id="68" name="Group 55"/>
            <p:cNvGrpSpPr>
              <a:grpSpLocks noChangeAspect="1"/>
            </p:cNvGrpSpPr>
            <p:nvPr/>
          </p:nvGrpSpPr>
          <p:grpSpPr bwMode="auto">
            <a:xfrm>
              <a:off x="2051712" y="1466795"/>
              <a:ext cx="303156" cy="288000"/>
              <a:chOff x="3264" y="432"/>
              <a:chExt cx="960" cy="912"/>
            </a:xfrm>
          </p:grpSpPr>
          <p:grpSp>
            <p:nvGrpSpPr>
              <p:cNvPr id="6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" name="Group 55"/>
            <p:cNvGrpSpPr>
              <a:grpSpLocks noChangeAspect="1"/>
            </p:cNvGrpSpPr>
            <p:nvPr/>
          </p:nvGrpSpPr>
          <p:grpSpPr bwMode="auto">
            <a:xfrm>
              <a:off x="2663712" y="1466976"/>
              <a:ext cx="303156" cy="288000"/>
              <a:chOff x="3264" y="432"/>
              <a:chExt cx="960" cy="912"/>
            </a:xfrm>
          </p:grpSpPr>
          <p:grpSp>
            <p:nvGrpSpPr>
              <p:cNvPr id="11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" name="Group 55"/>
            <p:cNvGrpSpPr>
              <a:grpSpLocks noChangeAspect="1"/>
            </p:cNvGrpSpPr>
            <p:nvPr/>
          </p:nvGrpSpPr>
          <p:grpSpPr bwMode="auto">
            <a:xfrm>
              <a:off x="2051712" y="2366795"/>
              <a:ext cx="303156" cy="288000"/>
              <a:chOff x="3264" y="432"/>
              <a:chExt cx="960" cy="912"/>
            </a:xfrm>
          </p:grpSpPr>
          <p:grpSp>
            <p:nvGrpSpPr>
              <p:cNvPr id="15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8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9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8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8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7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7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7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7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91" name="Group 55"/>
            <p:cNvGrpSpPr>
              <a:grpSpLocks noChangeAspect="1"/>
            </p:cNvGrpSpPr>
            <p:nvPr/>
          </p:nvGrpSpPr>
          <p:grpSpPr bwMode="auto">
            <a:xfrm>
              <a:off x="2663712" y="2366795"/>
              <a:ext cx="303156" cy="288000"/>
              <a:chOff x="3264" y="432"/>
              <a:chExt cx="960" cy="912"/>
            </a:xfrm>
          </p:grpSpPr>
          <p:grpSp>
            <p:nvGrpSpPr>
              <p:cNvPr id="19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2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2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2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2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1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1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1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0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0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0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32" name="Group 55"/>
            <p:cNvGrpSpPr>
              <a:grpSpLocks noChangeAspect="1"/>
            </p:cNvGrpSpPr>
            <p:nvPr/>
          </p:nvGrpSpPr>
          <p:grpSpPr bwMode="auto">
            <a:xfrm>
              <a:off x="2051712" y="3266795"/>
              <a:ext cx="303156" cy="288000"/>
              <a:chOff x="3264" y="432"/>
              <a:chExt cx="960" cy="912"/>
            </a:xfrm>
          </p:grpSpPr>
          <p:grpSp>
            <p:nvGrpSpPr>
              <p:cNvPr id="23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7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6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6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6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5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5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5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4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4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4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73" name="Group 55"/>
            <p:cNvGrpSpPr>
              <a:grpSpLocks noChangeAspect="1"/>
            </p:cNvGrpSpPr>
            <p:nvPr/>
          </p:nvGrpSpPr>
          <p:grpSpPr bwMode="auto">
            <a:xfrm>
              <a:off x="2663712" y="3266795"/>
              <a:ext cx="303156" cy="288000"/>
              <a:chOff x="3264" y="432"/>
              <a:chExt cx="960" cy="912"/>
            </a:xfrm>
          </p:grpSpPr>
          <p:grpSp>
            <p:nvGrpSpPr>
              <p:cNvPr id="27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1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0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0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0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9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9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9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9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8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8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14" name="Group 55"/>
            <p:cNvGrpSpPr>
              <a:grpSpLocks noChangeAspect="1"/>
            </p:cNvGrpSpPr>
            <p:nvPr/>
          </p:nvGrpSpPr>
          <p:grpSpPr bwMode="auto">
            <a:xfrm>
              <a:off x="2051712" y="4166795"/>
              <a:ext cx="303156" cy="288000"/>
              <a:chOff x="3264" y="432"/>
              <a:chExt cx="960" cy="912"/>
            </a:xfrm>
          </p:grpSpPr>
          <p:grpSp>
            <p:nvGrpSpPr>
              <p:cNvPr id="31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5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4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4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4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4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3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3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3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2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2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55" name="Group 55"/>
            <p:cNvGrpSpPr>
              <a:grpSpLocks noChangeAspect="1"/>
            </p:cNvGrpSpPr>
            <p:nvPr/>
          </p:nvGrpSpPr>
          <p:grpSpPr bwMode="auto">
            <a:xfrm>
              <a:off x="2663712" y="4166795"/>
              <a:ext cx="303156" cy="288000"/>
              <a:chOff x="3264" y="432"/>
              <a:chExt cx="960" cy="912"/>
            </a:xfrm>
          </p:grpSpPr>
          <p:grpSp>
            <p:nvGrpSpPr>
              <p:cNvPr id="35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9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9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8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8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8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7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7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7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6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6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96" name="Group 55"/>
            <p:cNvGrpSpPr>
              <a:grpSpLocks noChangeAspect="1"/>
            </p:cNvGrpSpPr>
            <p:nvPr/>
          </p:nvGrpSpPr>
          <p:grpSpPr bwMode="auto">
            <a:xfrm>
              <a:off x="2051712" y="5066795"/>
              <a:ext cx="303156" cy="288000"/>
              <a:chOff x="3264" y="432"/>
              <a:chExt cx="960" cy="912"/>
            </a:xfrm>
          </p:grpSpPr>
          <p:grpSp>
            <p:nvGrpSpPr>
              <p:cNvPr id="39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3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3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2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2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2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1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1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1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1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0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37" name="Group 55"/>
            <p:cNvGrpSpPr>
              <a:grpSpLocks noChangeAspect="1"/>
            </p:cNvGrpSpPr>
            <p:nvPr/>
          </p:nvGrpSpPr>
          <p:grpSpPr bwMode="auto">
            <a:xfrm>
              <a:off x="2663712" y="5066795"/>
              <a:ext cx="303156" cy="288000"/>
              <a:chOff x="3264" y="432"/>
              <a:chExt cx="960" cy="912"/>
            </a:xfrm>
          </p:grpSpPr>
          <p:grpSp>
            <p:nvGrpSpPr>
              <p:cNvPr id="43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7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3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7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6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6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6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6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5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5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5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4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4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78" name="Group 55"/>
            <p:cNvGrpSpPr>
              <a:grpSpLocks noChangeAspect="1"/>
            </p:cNvGrpSpPr>
            <p:nvPr/>
          </p:nvGrpSpPr>
          <p:grpSpPr bwMode="auto">
            <a:xfrm>
              <a:off x="4031712" y="1466795"/>
              <a:ext cx="303156" cy="288000"/>
              <a:chOff x="3264" y="432"/>
              <a:chExt cx="960" cy="912"/>
            </a:xfrm>
          </p:grpSpPr>
          <p:grpSp>
            <p:nvGrpSpPr>
              <p:cNvPr id="47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1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1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1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0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0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0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9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9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9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8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19" name="Group 55"/>
            <p:cNvGrpSpPr>
              <a:grpSpLocks noChangeAspect="1"/>
            </p:cNvGrpSpPr>
            <p:nvPr/>
          </p:nvGrpSpPr>
          <p:grpSpPr bwMode="auto">
            <a:xfrm>
              <a:off x="4643712" y="1466795"/>
              <a:ext cx="303156" cy="288000"/>
              <a:chOff x="3264" y="432"/>
              <a:chExt cx="960" cy="912"/>
            </a:xfrm>
          </p:grpSpPr>
          <p:grpSp>
            <p:nvGrpSpPr>
              <p:cNvPr id="52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5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5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5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4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4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4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3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3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3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3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60" name="Group 55"/>
            <p:cNvGrpSpPr>
              <a:grpSpLocks noChangeAspect="1"/>
            </p:cNvGrpSpPr>
            <p:nvPr/>
          </p:nvGrpSpPr>
          <p:grpSpPr bwMode="auto">
            <a:xfrm>
              <a:off x="4031712" y="2366795"/>
              <a:ext cx="303156" cy="288000"/>
              <a:chOff x="3264" y="432"/>
              <a:chExt cx="960" cy="912"/>
            </a:xfrm>
          </p:grpSpPr>
          <p:grpSp>
            <p:nvGrpSpPr>
              <p:cNvPr id="56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9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0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9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9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8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8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8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8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7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7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7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7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01" name="Group 55"/>
            <p:cNvGrpSpPr>
              <a:grpSpLocks noChangeAspect="1"/>
            </p:cNvGrpSpPr>
            <p:nvPr/>
          </p:nvGrpSpPr>
          <p:grpSpPr bwMode="auto">
            <a:xfrm>
              <a:off x="4643712" y="2366795"/>
              <a:ext cx="303156" cy="288000"/>
              <a:chOff x="3264" y="432"/>
              <a:chExt cx="960" cy="912"/>
            </a:xfrm>
          </p:grpSpPr>
          <p:grpSp>
            <p:nvGrpSpPr>
              <p:cNvPr id="60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3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3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3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3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2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2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2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1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1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1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42" name="Group 55"/>
            <p:cNvGrpSpPr>
              <a:grpSpLocks noChangeAspect="1"/>
            </p:cNvGrpSpPr>
            <p:nvPr/>
          </p:nvGrpSpPr>
          <p:grpSpPr bwMode="auto">
            <a:xfrm>
              <a:off x="4031712" y="3266795"/>
              <a:ext cx="303156" cy="288000"/>
              <a:chOff x="3264" y="432"/>
              <a:chExt cx="960" cy="912"/>
            </a:xfrm>
          </p:grpSpPr>
          <p:grpSp>
            <p:nvGrpSpPr>
              <p:cNvPr id="64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8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7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7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7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6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6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6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5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5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5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83" name="Group 55"/>
            <p:cNvGrpSpPr>
              <a:grpSpLocks noChangeAspect="1"/>
            </p:cNvGrpSpPr>
            <p:nvPr/>
          </p:nvGrpSpPr>
          <p:grpSpPr bwMode="auto">
            <a:xfrm>
              <a:off x="4643712" y="3266795"/>
              <a:ext cx="303156" cy="288000"/>
              <a:chOff x="3264" y="432"/>
              <a:chExt cx="960" cy="912"/>
            </a:xfrm>
          </p:grpSpPr>
          <p:grpSp>
            <p:nvGrpSpPr>
              <p:cNvPr id="68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2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1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1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1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0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0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0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0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9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9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24" name="Group 55"/>
            <p:cNvGrpSpPr>
              <a:grpSpLocks noChangeAspect="1"/>
            </p:cNvGrpSpPr>
            <p:nvPr/>
          </p:nvGrpSpPr>
          <p:grpSpPr bwMode="auto">
            <a:xfrm>
              <a:off x="4031712" y="4166795"/>
              <a:ext cx="303156" cy="288000"/>
              <a:chOff x="3264" y="432"/>
              <a:chExt cx="960" cy="912"/>
            </a:xfrm>
          </p:grpSpPr>
          <p:grpSp>
            <p:nvGrpSpPr>
              <p:cNvPr id="72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6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5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5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5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5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4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4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4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3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3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65" name="Group 55"/>
            <p:cNvGrpSpPr>
              <a:grpSpLocks noChangeAspect="1"/>
            </p:cNvGrpSpPr>
            <p:nvPr/>
          </p:nvGrpSpPr>
          <p:grpSpPr bwMode="auto">
            <a:xfrm>
              <a:off x="4643712" y="4166795"/>
              <a:ext cx="303156" cy="288000"/>
              <a:chOff x="3264" y="432"/>
              <a:chExt cx="960" cy="912"/>
            </a:xfrm>
          </p:grpSpPr>
          <p:grpSp>
            <p:nvGrpSpPr>
              <p:cNvPr id="76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0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0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9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9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9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8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8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8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7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7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06" name="Group 55"/>
            <p:cNvGrpSpPr>
              <a:grpSpLocks noChangeAspect="1"/>
            </p:cNvGrpSpPr>
            <p:nvPr/>
          </p:nvGrpSpPr>
          <p:grpSpPr bwMode="auto">
            <a:xfrm>
              <a:off x="4031712" y="5066795"/>
              <a:ext cx="303156" cy="288000"/>
              <a:chOff x="3264" y="432"/>
              <a:chExt cx="960" cy="912"/>
            </a:xfrm>
          </p:grpSpPr>
          <p:grpSp>
            <p:nvGrpSpPr>
              <p:cNvPr id="80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4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4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3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3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3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2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2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2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1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47" name="Group 55"/>
            <p:cNvGrpSpPr>
              <a:grpSpLocks noChangeAspect="1"/>
            </p:cNvGrpSpPr>
            <p:nvPr/>
          </p:nvGrpSpPr>
          <p:grpSpPr bwMode="auto">
            <a:xfrm>
              <a:off x="4643712" y="5066795"/>
              <a:ext cx="303156" cy="288000"/>
              <a:chOff x="3264" y="432"/>
              <a:chExt cx="960" cy="912"/>
            </a:xfrm>
          </p:grpSpPr>
          <p:grpSp>
            <p:nvGrpSpPr>
              <p:cNvPr id="84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8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4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8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7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7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7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7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6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6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6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5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5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88" name="Group 55"/>
            <p:cNvGrpSpPr>
              <a:grpSpLocks noChangeAspect="1"/>
            </p:cNvGrpSpPr>
            <p:nvPr/>
          </p:nvGrpSpPr>
          <p:grpSpPr bwMode="auto">
            <a:xfrm>
              <a:off x="5255712" y="1466976"/>
              <a:ext cx="303156" cy="288000"/>
              <a:chOff x="3264" y="432"/>
              <a:chExt cx="960" cy="912"/>
            </a:xfrm>
          </p:grpSpPr>
          <p:grpSp>
            <p:nvGrpSpPr>
              <p:cNvPr id="88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2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2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2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1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1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0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0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0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9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29" name="Group 55"/>
            <p:cNvGrpSpPr>
              <a:grpSpLocks noChangeAspect="1"/>
            </p:cNvGrpSpPr>
            <p:nvPr/>
          </p:nvGrpSpPr>
          <p:grpSpPr bwMode="auto">
            <a:xfrm>
              <a:off x="5867712" y="1466795"/>
              <a:ext cx="303156" cy="288000"/>
              <a:chOff x="3264" y="432"/>
              <a:chExt cx="960" cy="912"/>
            </a:xfrm>
          </p:grpSpPr>
          <p:grpSp>
            <p:nvGrpSpPr>
              <p:cNvPr id="93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6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6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6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5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5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5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4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4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4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4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70" name="Group 55"/>
            <p:cNvGrpSpPr>
              <a:grpSpLocks noChangeAspect="1"/>
            </p:cNvGrpSpPr>
            <p:nvPr/>
          </p:nvGrpSpPr>
          <p:grpSpPr bwMode="auto">
            <a:xfrm>
              <a:off x="5255712" y="2366795"/>
              <a:ext cx="303156" cy="288000"/>
              <a:chOff x="3264" y="432"/>
              <a:chExt cx="960" cy="912"/>
            </a:xfrm>
          </p:grpSpPr>
          <p:grpSp>
            <p:nvGrpSpPr>
              <p:cNvPr id="97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0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0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9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9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9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9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8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8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8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8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11" name="Group 55"/>
            <p:cNvGrpSpPr>
              <a:grpSpLocks noChangeAspect="1"/>
            </p:cNvGrpSpPr>
            <p:nvPr/>
          </p:nvGrpSpPr>
          <p:grpSpPr bwMode="auto">
            <a:xfrm>
              <a:off x="5867712" y="2366795"/>
              <a:ext cx="303156" cy="288000"/>
              <a:chOff x="3264" y="432"/>
              <a:chExt cx="960" cy="912"/>
            </a:xfrm>
          </p:grpSpPr>
          <p:grpSp>
            <p:nvGrpSpPr>
              <p:cNvPr id="101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4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4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4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4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3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3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3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2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2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2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52" name="Group 55"/>
            <p:cNvGrpSpPr>
              <a:grpSpLocks noChangeAspect="1"/>
            </p:cNvGrpSpPr>
            <p:nvPr/>
          </p:nvGrpSpPr>
          <p:grpSpPr bwMode="auto">
            <a:xfrm>
              <a:off x="5255712" y="3266795"/>
              <a:ext cx="303156" cy="288000"/>
              <a:chOff x="3264" y="432"/>
              <a:chExt cx="960" cy="912"/>
            </a:xfrm>
          </p:grpSpPr>
          <p:grpSp>
            <p:nvGrpSpPr>
              <p:cNvPr id="105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9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8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8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8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7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7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7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6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6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6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3" name="Group 55"/>
            <p:cNvGrpSpPr>
              <a:grpSpLocks noChangeAspect="1"/>
            </p:cNvGrpSpPr>
            <p:nvPr/>
          </p:nvGrpSpPr>
          <p:grpSpPr bwMode="auto">
            <a:xfrm>
              <a:off x="5897617" y="3266795"/>
              <a:ext cx="303156" cy="288000"/>
              <a:chOff x="3264" y="432"/>
              <a:chExt cx="960" cy="912"/>
            </a:xfrm>
          </p:grpSpPr>
          <p:grpSp>
            <p:nvGrpSpPr>
              <p:cNvPr id="109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3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2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2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2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1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1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1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1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0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0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34" name="Group 55"/>
            <p:cNvGrpSpPr>
              <a:grpSpLocks noChangeAspect="1"/>
            </p:cNvGrpSpPr>
            <p:nvPr/>
          </p:nvGrpSpPr>
          <p:grpSpPr bwMode="auto">
            <a:xfrm>
              <a:off x="5255712" y="4176007"/>
              <a:ext cx="303156" cy="288000"/>
              <a:chOff x="3264" y="432"/>
              <a:chExt cx="960" cy="912"/>
            </a:xfrm>
          </p:grpSpPr>
          <p:grpSp>
            <p:nvGrpSpPr>
              <p:cNvPr id="113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7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6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6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6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6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5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5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5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4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4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75" name="Group 55"/>
            <p:cNvGrpSpPr>
              <a:grpSpLocks noChangeAspect="1"/>
            </p:cNvGrpSpPr>
            <p:nvPr/>
          </p:nvGrpSpPr>
          <p:grpSpPr bwMode="auto">
            <a:xfrm>
              <a:off x="5903492" y="4166795"/>
              <a:ext cx="303156" cy="288000"/>
              <a:chOff x="3264" y="432"/>
              <a:chExt cx="960" cy="912"/>
            </a:xfrm>
          </p:grpSpPr>
          <p:grpSp>
            <p:nvGrpSpPr>
              <p:cNvPr id="117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1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1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0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0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0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9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9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9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8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8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16" name="Group 55"/>
            <p:cNvGrpSpPr>
              <a:grpSpLocks noChangeAspect="1"/>
            </p:cNvGrpSpPr>
            <p:nvPr/>
          </p:nvGrpSpPr>
          <p:grpSpPr bwMode="auto">
            <a:xfrm>
              <a:off x="5255712" y="5066795"/>
              <a:ext cx="303156" cy="288000"/>
              <a:chOff x="3264" y="432"/>
              <a:chExt cx="960" cy="912"/>
            </a:xfrm>
          </p:grpSpPr>
          <p:grpSp>
            <p:nvGrpSpPr>
              <p:cNvPr id="121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5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5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4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4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4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3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3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3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2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57" name="Group 55"/>
            <p:cNvGrpSpPr>
              <a:grpSpLocks noChangeAspect="1"/>
            </p:cNvGrpSpPr>
            <p:nvPr/>
          </p:nvGrpSpPr>
          <p:grpSpPr bwMode="auto">
            <a:xfrm>
              <a:off x="5897617" y="5066795"/>
              <a:ext cx="303156" cy="288000"/>
              <a:chOff x="3264" y="432"/>
              <a:chExt cx="960" cy="912"/>
            </a:xfrm>
          </p:grpSpPr>
          <p:grpSp>
            <p:nvGrpSpPr>
              <p:cNvPr id="125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9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5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9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8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8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8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8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7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7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7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6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6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98" name="Group 55"/>
            <p:cNvGrpSpPr>
              <a:grpSpLocks noChangeAspect="1"/>
            </p:cNvGrpSpPr>
            <p:nvPr/>
          </p:nvGrpSpPr>
          <p:grpSpPr bwMode="auto">
            <a:xfrm>
              <a:off x="7195432" y="1466795"/>
              <a:ext cx="303156" cy="288000"/>
              <a:chOff x="3264" y="432"/>
              <a:chExt cx="960" cy="912"/>
            </a:xfrm>
          </p:grpSpPr>
          <p:grpSp>
            <p:nvGrpSpPr>
              <p:cNvPr id="129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3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3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3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2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2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1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1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1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0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39" name="Group 55"/>
            <p:cNvGrpSpPr>
              <a:grpSpLocks noChangeAspect="1"/>
            </p:cNvGrpSpPr>
            <p:nvPr/>
          </p:nvGrpSpPr>
          <p:grpSpPr bwMode="auto">
            <a:xfrm>
              <a:off x="7868243" y="1466795"/>
              <a:ext cx="303156" cy="288000"/>
              <a:chOff x="3264" y="432"/>
              <a:chExt cx="960" cy="912"/>
            </a:xfrm>
          </p:grpSpPr>
          <p:grpSp>
            <p:nvGrpSpPr>
              <p:cNvPr id="134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7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7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7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6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6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6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5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5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5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5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80" name="Group 55"/>
            <p:cNvGrpSpPr>
              <a:grpSpLocks noChangeAspect="1"/>
            </p:cNvGrpSpPr>
            <p:nvPr/>
          </p:nvGrpSpPr>
          <p:grpSpPr bwMode="auto">
            <a:xfrm>
              <a:off x="7195432" y="2366795"/>
              <a:ext cx="303156" cy="288000"/>
              <a:chOff x="3264" y="432"/>
              <a:chExt cx="960" cy="912"/>
            </a:xfrm>
          </p:grpSpPr>
          <p:grpSp>
            <p:nvGrpSpPr>
              <p:cNvPr id="138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1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1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0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0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0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0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9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9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9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9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21" name="Group 55"/>
            <p:cNvGrpSpPr>
              <a:grpSpLocks noChangeAspect="1"/>
            </p:cNvGrpSpPr>
            <p:nvPr/>
          </p:nvGrpSpPr>
          <p:grpSpPr bwMode="auto">
            <a:xfrm>
              <a:off x="7868243" y="2366795"/>
              <a:ext cx="303156" cy="288000"/>
              <a:chOff x="3264" y="432"/>
              <a:chExt cx="960" cy="912"/>
            </a:xfrm>
          </p:grpSpPr>
          <p:grpSp>
            <p:nvGrpSpPr>
              <p:cNvPr id="142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5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5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5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5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4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4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4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3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3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3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62" name="Group 55"/>
            <p:cNvGrpSpPr>
              <a:grpSpLocks noChangeAspect="1"/>
            </p:cNvGrpSpPr>
            <p:nvPr/>
          </p:nvGrpSpPr>
          <p:grpSpPr bwMode="auto">
            <a:xfrm>
              <a:off x="7195671" y="3266795"/>
              <a:ext cx="303156" cy="288000"/>
              <a:chOff x="3264" y="432"/>
              <a:chExt cx="960" cy="912"/>
            </a:xfrm>
          </p:grpSpPr>
          <p:grpSp>
            <p:nvGrpSpPr>
              <p:cNvPr id="146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0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9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9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9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8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8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8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7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7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7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3" name="Group 55"/>
            <p:cNvGrpSpPr>
              <a:grpSpLocks noChangeAspect="1"/>
            </p:cNvGrpSpPr>
            <p:nvPr/>
          </p:nvGrpSpPr>
          <p:grpSpPr bwMode="auto">
            <a:xfrm>
              <a:off x="7868482" y="3264908"/>
              <a:ext cx="303156" cy="288000"/>
              <a:chOff x="3264" y="432"/>
              <a:chExt cx="960" cy="912"/>
            </a:xfrm>
          </p:grpSpPr>
          <p:grpSp>
            <p:nvGrpSpPr>
              <p:cNvPr id="150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4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3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3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3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2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2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2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2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1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1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44" name="Group 55"/>
            <p:cNvGrpSpPr>
              <a:grpSpLocks noChangeAspect="1"/>
            </p:cNvGrpSpPr>
            <p:nvPr/>
          </p:nvGrpSpPr>
          <p:grpSpPr bwMode="auto">
            <a:xfrm>
              <a:off x="7201546" y="4166795"/>
              <a:ext cx="303156" cy="288000"/>
              <a:chOff x="3264" y="432"/>
              <a:chExt cx="960" cy="912"/>
            </a:xfrm>
          </p:grpSpPr>
          <p:grpSp>
            <p:nvGrpSpPr>
              <p:cNvPr id="154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8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7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7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7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7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6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6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6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5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5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85" name="Group 55"/>
            <p:cNvGrpSpPr>
              <a:grpSpLocks noChangeAspect="1"/>
            </p:cNvGrpSpPr>
            <p:nvPr/>
          </p:nvGrpSpPr>
          <p:grpSpPr bwMode="auto">
            <a:xfrm>
              <a:off x="7874357" y="4166795"/>
              <a:ext cx="303156" cy="288000"/>
              <a:chOff x="3264" y="432"/>
              <a:chExt cx="960" cy="912"/>
            </a:xfrm>
          </p:grpSpPr>
          <p:grpSp>
            <p:nvGrpSpPr>
              <p:cNvPr id="158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2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2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1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1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1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0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0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0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9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9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26" name="Group 55"/>
            <p:cNvGrpSpPr>
              <a:grpSpLocks noChangeAspect="1"/>
            </p:cNvGrpSpPr>
            <p:nvPr/>
          </p:nvGrpSpPr>
          <p:grpSpPr bwMode="auto">
            <a:xfrm>
              <a:off x="7195671" y="5066795"/>
              <a:ext cx="303156" cy="288000"/>
              <a:chOff x="3264" y="432"/>
              <a:chExt cx="960" cy="912"/>
            </a:xfrm>
          </p:grpSpPr>
          <p:grpSp>
            <p:nvGrpSpPr>
              <p:cNvPr id="162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6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6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5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5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5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4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4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4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3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67" name="Group 55"/>
            <p:cNvGrpSpPr>
              <a:grpSpLocks noChangeAspect="1"/>
            </p:cNvGrpSpPr>
            <p:nvPr/>
          </p:nvGrpSpPr>
          <p:grpSpPr bwMode="auto">
            <a:xfrm>
              <a:off x="7868482" y="5066795"/>
              <a:ext cx="303156" cy="288000"/>
              <a:chOff x="3264" y="432"/>
              <a:chExt cx="960" cy="912"/>
            </a:xfrm>
          </p:grpSpPr>
          <p:grpSp>
            <p:nvGrpSpPr>
              <p:cNvPr id="166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70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6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70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9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9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9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9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8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8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8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7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7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cxnSp>
          <p:nvCxnSpPr>
            <p:cNvPr id="1708" name="47 Conector recto"/>
            <p:cNvCxnSpPr/>
            <p:nvPr/>
          </p:nvCxnSpPr>
          <p:spPr>
            <a:xfrm flipV="1">
              <a:off x="352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47 Conector recto"/>
            <p:cNvCxnSpPr/>
            <p:nvPr/>
          </p:nvCxnSpPr>
          <p:spPr>
            <a:xfrm flipV="1">
              <a:off x="6695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47 Conector recto"/>
            <p:cNvCxnSpPr/>
            <p:nvPr/>
          </p:nvCxnSpPr>
          <p:spPr>
            <a:xfrm flipH="1" flipV="1">
              <a:off x="201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1" name="47 Conector recto"/>
            <p:cNvCxnSpPr/>
            <p:nvPr/>
          </p:nvCxnSpPr>
          <p:spPr>
            <a:xfrm flipH="1" flipV="1">
              <a:off x="201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2" name="47 Conector recto"/>
            <p:cNvCxnSpPr/>
            <p:nvPr/>
          </p:nvCxnSpPr>
          <p:spPr>
            <a:xfrm flipH="1" flipV="1">
              <a:off x="201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3" name="47 Conector recto"/>
            <p:cNvCxnSpPr/>
            <p:nvPr/>
          </p:nvCxnSpPr>
          <p:spPr>
            <a:xfrm flipH="1" flipV="1">
              <a:off x="201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4" name="47 Conector recto"/>
            <p:cNvCxnSpPr/>
            <p:nvPr/>
          </p:nvCxnSpPr>
          <p:spPr>
            <a:xfrm flipH="1" flipV="1">
              <a:off x="201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5" name="47 Conector recto"/>
            <p:cNvCxnSpPr/>
            <p:nvPr/>
          </p:nvCxnSpPr>
          <p:spPr>
            <a:xfrm flipH="1" flipV="1">
              <a:off x="3527712" y="5580000"/>
              <a:ext cx="32040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6" name="47 Conector recto"/>
            <p:cNvCxnSpPr/>
            <p:nvPr/>
          </p:nvCxnSpPr>
          <p:spPr>
            <a:xfrm flipH="1" flipV="1">
              <a:off x="3527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7" name="47 Conector recto"/>
            <p:cNvCxnSpPr/>
            <p:nvPr/>
          </p:nvCxnSpPr>
          <p:spPr>
            <a:xfrm flipH="1" flipV="1">
              <a:off x="3527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8" name="47 Conector recto"/>
            <p:cNvCxnSpPr/>
            <p:nvPr/>
          </p:nvCxnSpPr>
          <p:spPr>
            <a:xfrm flipH="1" flipV="1">
              <a:off x="3527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9" name="47 Conector recto"/>
            <p:cNvCxnSpPr/>
            <p:nvPr/>
          </p:nvCxnSpPr>
          <p:spPr>
            <a:xfrm flipH="1" flipV="1">
              <a:off x="3527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47 Conector recto"/>
            <p:cNvCxnSpPr/>
            <p:nvPr/>
          </p:nvCxnSpPr>
          <p:spPr>
            <a:xfrm flipH="1" flipV="1">
              <a:off x="3527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47 Conector recto"/>
            <p:cNvCxnSpPr/>
            <p:nvPr/>
          </p:nvCxnSpPr>
          <p:spPr>
            <a:xfrm flipH="1" flipV="1">
              <a:off x="5183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47 Conector recto"/>
            <p:cNvCxnSpPr/>
            <p:nvPr/>
          </p:nvCxnSpPr>
          <p:spPr>
            <a:xfrm flipH="1" flipV="1">
              <a:off x="5183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47 Conector recto"/>
            <p:cNvCxnSpPr/>
            <p:nvPr/>
          </p:nvCxnSpPr>
          <p:spPr>
            <a:xfrm flipH="1" flipV="1">
              <a:off x="5183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47 Conector recto"/>
            <p:cNvCxnSpPr/>
            <p:nvPr/>
          </p:nvCxnSpPr>
          <p:spPr>
            <a:xfrm flipH="1" flipV="1">
              <a:off x="5183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5" name="47 Conector recto"/>
            <p:cNvCxnSpPr/>
            <p:nvPr/>
          </p:nvCxnSpPr>
          <p:spPr>
            <a:xfrm flipH="1" flipV="1">
              <a:off x="5183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6" name="47 Conector recto"/>
            <p:cNvCxnSpPr/>
            <p:nvPr/>
          </p:nvCxnSpPr>
          <p:spPr>
            <a:xfrm flipH="1" flipV="1">
              <a:off x="6695712" y="17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7" name="47 Conector recto"/>
            <p:cNvCxnSpPr/>
            <p:nvPr/>
          </p:nvCxnSpPr>
          <p:spPr>
            <a:xfrm flipH="1" flipV="1">
              <a:off x="6695712" y="26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47 Conector recto"/>
            <p:cNvCxnSpPr/>
            <p:nvPr/>
          </p:nvCxnSpPr>
          <p:spPr>
            <a:xfrm flipH="1" flipV="1">
              <a:off x="6695712" y="35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9" name="47 Conector recto"/>
            <p:cNvCxnSpPr/>
            <p:nvPr/>
          </p:nvCxnSpPr>
          <p:spPr>
            <a:xfrm flipH="1" flipV="1">
              <a:off x="6695712" y="44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0" name="47 Conector recto"/>
            <p:cNvCxnSpPr/>
            <p:nvPr/>
          </p:nvCxnSpPr>
          <p:spPr>
            <a:xfrm flipH="1" flipV="1">
              <a:off x="6695712" y="5390795"/>
              <a:ext cx="1512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1" name="47 Conector recto"/>
            <p:cNvCxnSpPr/>
            <p:nvPr/>
          </p:nvCxnSpPr>
          <p:spPr>
            <a:xfrm flipV="1">
              <a:off x="5086885" y="5580000"/>
              <a:ext cx="0" cy="5760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32" name="89 Grupo"/>
            <p:cNvGrpSpPr>
              <a:grpSpLocks/>
            </p:cNvGrpSpPr>
            <p:nvPr/>
          </p:nvGrpSpPr>
          <p:grpSpPr bwMode="auto">
            <a:xfrm>
              <a:off x="4996885" y="5724000"/>
              <a:ext cx="180000" cy="180000"/>
              <a:chOff x="6948264" y="5733256"/>
              <a:chExt cx="216000" cy="216000"/>
            </a:xfrm>
          </p:grpSpPr>
          <p:sp>
            <p:nvSpPr>
              <p:cNvPr id="1733" name="87 Elipse"/>
              <p:cNvSpPr/>
              <p:nvPr/>
            </p:nvSpPr>
            <p:spPr bwMode="auto">
              <a:xfrm>
                <a:off x="6948264" y="5733256"/>
                <a:ext cx="216000" cy="216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es-ES" sz="1400">
                  <a:latin typeface="Arial" charset="0"/>
                </a:endParaRPr>
              </a:p>
            </p:txBody>
          </p:sp>
          <p:sp>
            <p:nvSpPr>
              <p:cNvPr id="1734" name="88 Triángulo isósceles"/>
              <p:cNvSpPr>
                <a:spLocks noChangeArrowheads="1"/>
              </p:cNvSpPr>
              <p:nvPr/>
            </p:nvSpPr>
            <p:spPr bwMode="auto">
              <a:xfrm>
                <a:off x="6984476" y="5751044"/>
                <a:ext cx="144212" cy="144212"/>
              </a:xfrm>
              <a:prstGeom prst="triangle">
                <a:avLst>
                  <a:gd name="adj" fmla="val 50000"/>
                </a:avLst>
              </a:prstGeom>
              <a:solidFill>
                <a:srgbClr val="002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sz="1400"/>
              </a:p>
            </p:txBody>
          </p:sp>
        </p:grpSp>
      </p:grpSp>
      <p:sp>
        <p:nvSpPr>
          <p:cNvPr id="1760" name="103 CuadroTexto"/>
          <p:cNvSpPr txBox="1"/>
          <p:nvPr/>
        </p:nvSpPr>
        <p:spPr>
          <a:xfrm>
            <a:off x="1620000" y="5400000"/>
            <a:ext cx="7344000" cy="58477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“</a:t>
            </a:r>
            <a:r>
              <a:rPr lang="es-ES" sz="16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Pérdidas en distribución</a:t>
            </a:r>
            <a:r>
              <a:rPr lang="es-E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” Para que en las viviendas haya servicio se requiere un consumo continuo en las distribuciones generales.</a:t>
            </a:r>
          </a:p>
        </p:txBody>
      </p:sp>
      <p:sp>
        <p:nvSpPr>
          <p:cNvPr id="1735" name="103 CuadroTexto"/>
          <p:cNvSpPr txBox="1"/>
          <p:nvPr/>
        </p:nvSpPr>
        <p:spPr>
          <a:xfrm>
            <a:off x="1620000" y="5940000"/>
            <a:ext cx="7344000" cy="58477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La situación extrema se da cuando no hay ninguna viviendas solicitando servicio de calefacción y la central está en marcha. </a:t>
            </a:r>
          </a:p>
        </p:txBody>
      </p:sp>
      <p:sp>
        <p:nvSpPr>
          <p:cNvPr id="173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173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173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23067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0" grpId="0" animBg="1"/>
      <p:bldP spid="173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FOTO 55 06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76000" y="900000"/>
            <a:ext cx="2707368" cy="5101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5" name="Picture 3" descr="FOTO 55 08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40000" y="900000"/>
            <a:ext cx="2737805" cy="5101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Picture 4" descr="FOTO 55 09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58821" y="899999"/>
            <a:ext cx="2592000" cy="39380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103 CuadroTexto"/>
          <p:cNvSpPr txBox="1"/>
          <p:nvPr/>
        </p:nvSpPr>
        <p:spPr>
          <a:xfrm>
            <a:off x="6003595" y="4403998"/>
            <a:ext cx="2902452" cy="20313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Un defecto importantísimo de las instalaciones de calefacción y ACS centrales ha sido la falta de aislamiento térmico en las distribuciones</a:t>
            </a:r>
          </a:p>
        </p:txBody>
      </p:sp>
      <p:sp>
        <p:nvSpPr>
          <p:cNvPr id="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8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9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49920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40000" y="540000"/>
            <a:ext cx="3037365" cy="5801877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967677" y="3716264"/>
            <a:ext cx="1152568" cy="2762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Imagen 5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739480" y="558235"/>
            <a:ext cx="1518185" cy="3222023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Imagen 6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563096" y="510437"/>
            <a:ext cx="1176384" cy="3105482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Imagen 7"/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469608" y="3318269"/>
            <a:ext cx="1682428" cy="319349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103 CuadroTexto"/>
          <p:cNvSpPr txBox="1"/>
          <p:nvPr/>
        </p:nvSpPr>
        <p:spPr>
          <a:xfrm>
            <a:off x="4028288" y="2148276"/>
            <a:ext cx="1971452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El correcto aislamiento térmico de las distribuciones es critico para un adecuado rendimiento de las instalaciones centrales.</a:t>
            </a:r>
          </a:p>
        </p:txBody>
      </p:sp>
      <p:sp>
        <p:nvSpPr>
          <p:cNvPr id="10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12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69296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088000" y="1098800"/>
            <a:ext cx="3382965" cy="4791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2 CuadroTexto"/>
          <p:cNvSpPr txBox="1">
            <a:spLocks noChangeArrowheads="1"/>
          </p:cNvSpPr>
          <p:nvPr/>
        </p:nvSpPr>
        <p:spPr bwMode="auto">
          <a:xfrm>
            <a:off x="5986463" y="1431245"/>
            <a:ext cx="2449512" cy="2308324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s-ES" sz="1600" b="1" dirty="0">
                <a:solidFill>
                  <a:srgbClr val="C00000"/>
                </a:solidFill>
                <a:latin typeface="Arial" charset="0"/>
              </a:rPr>
              <a:t>Guía práctica. </a:t>
            </a:r>
          </a:p>
          <a:p>
            <a:pPr algn="r">
              <a:defRPr/>
            </a:pPr>
            <a:r>
              <a:rPr lang="es-ES" sz="1600" b="1" dirty="0">
                <a:solidFill>
                  <a:srgbClr val="C00000"/>
                </a:solidFill>
                <a:latin typeface="Arial" charset="0"/>
              </a:rPr>
              <a:t>Instalaciones centralizadas de calefacción y ACS en edificios de viviendas</a:t>
            </a:r>
          </a:p>
          <a:p>
            <a:pPr algn="r">
              <a:defRPr/>
            </a:pPr>
            <a:endParaRPr lang="es-ES" sz="1600" b="1" dirty="0">
              <a:solidFill>
                <a:srgbClr val="C00000"/>
              </a:solidFill>
              <a:latin typeface="Arial" charset="0"/>
            </a:endParaRPr>
          </a:p>
          <a:p>
            <a:pPr algn="r">
              <a:defRPr/>
            </a:pPr>
            <a:r>
              <a:rPr lang="es-ES" sz="1600" b="1" dirty="0">
                <a:solidFill>
                  <a:srgbClr val="C00000"/>
                </a:solidFill>
                <a:latin typeface="Arial" charset="0"/>
              </a:rPr>
              <a:t>DOCUMENTO RECONOCIDO</a:t>
            </a:r>
          </a:p>
          <a:p>
            <a:pPr algn="r">
              <a:defRPr/>
            </a:pPr>
            <a:r>
              <a:rPr lang="es-ES" sz="1600" b="1" dirty="0" err="1">
                <a:solidFill>
                  <a:srgbClr val="C00000"/>
                </a:solidFill>
                <a:latin typeface="Arial" charset="0"/>
              </a:rPr>
              <a:t>RITE</a:t>
            </a:r>
            <a:endParaRPr lang="es-ES" sz="1600" dirty="0">
              <a:solidFill>
                <a:srgbClr val="C00000"/>
              </a:solidFill>
              <a:latin typeface="Arial" charset="0"/>
            </a:endParaRPr>
          </a:p>
        </p:txBody>
      </p:sp>
      <p:sp>
        <p:nvSpPr>
          <p:cNvPr id="4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5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9712359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2"/>
          <p:cNvSpPr txBox="1">
            <a:spLocks noChangeArrowheads="1"/>
          </p:cNvSpPr>
          <p:nvPr/>
        </p:nvSpPr>
        <p:spPr bwMode="auto">
          <a:xfrm>
            <a:off x="1619250" y="539750"/>
            <a:ext cx="7345363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s-ES" altLang="es-ES" sz="3200" b="1">
                <a:latin typeface="Comic Sans MS" panose="030F0702030302020204" pitchFamily="66" charset="0"/>
              </a:rPr>
              <a:t>Para lograr dicho objetivo se puede actuar de dos maneras:</a:t>
            </a:r>
          </a:p>
        </p:txBody>
      </p:sp>
      <p:sp>
        <p:nvSpPr>
          <p:cNvPr id="9219" name="Text Box 3"/>
          <p:cNvSpPr txBox="1">
            <a:spLocks noChangeArrowheads="1"/>
          </p:cNvSpPr>
          <p:nvPr/>
        </p:nvSpPr>
        <p:spPr bwMode="auto">
          <a:xfrm>
            <a:off x="1619250" y="1728788"/>
            <a:ext cx="73453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s-ES" altLang="es-ES" sz="3600" b="1">
                <a:solidFill>
                  <a:srgbClr val="000066"/>
                </a:solidFill>
                <a:latin typeface="Comic Sans MS" panose="030F0702030302020204" pitchFamily="66" charset="0"/>
              </a:rPr>
              <a:t>Reduciendo la </a:t>
            </a:r>
            <a:r>
              <a:rPr lang="es-ES" altLang="es-ES" sz="3600" b="1">
                <a:solidFill>
                  <a:srgbClr val="CC3300"/>
                </a:solidFill>
                <a:latin typeface="Comic Sans MS" panose="030F0702030302020204" pitchFamily="66" charset="0"/>
              </a:rPr>
              <a:t>Demanda</a:t>
            </a:r>
            <a:r>
              <a:rPr lang="es-ES" altLang="es-ES" sz="3600" b="1">
                <a:solidFill>
                  <a:srgbClr val="000066"/>
                </a:solidFill>
                <a:latin typeface="Comic Sans MS" panose="030F0702030302020204" pitchFamily="66" charset="0"/>
              </a:rPr>
              <a:t> del edificio</a:t>
            </a:r>
          </a:p>
        </p:txBody>
      </p:sp>
      <p:sp>
        <p:nvSpPr>
          <p:cNvPr id="9220" name="Text Box 4"/>
          <p:cNvSpPr txBox="1">
            <a:spLocks noChangeArrowheads="1"/>
          </p:cNvSpPr>
          <p:nvPr/>
        </p:nvSpPr>
        <p:spPr bwMode="auto">
          <a:xfrm>
            <a:off x="1619250" y="3779838"/>
            <a:ext cx="73453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s-ES" altLang="es-ES" sz="3600" b="1">
                <a:solidFill>
                  <a:srgbClr val="000066"/>
                </a:solidFill>
                <a:latin typeface="Comic Sans MS" panose="030F0702030302020204" pitchFamily="66" charset="0"/>
              </a:rPr>
              <a:t>Aumentando el </a:t>
            </a:r>
            <a:r>
              <a:rPr lang="es-ES" altLang="es-ES" sz="3600" b="1">
                <a:solidFill>
                  <a:srgbClr val="CC3300"/>
                </a:solidFill>
                <a:latin typeface="Comic Sans MS" panose="030F0702030302020204" pitchFamily="66" charset="0"/>
              </a:rPr>
              <a:t>Rendimiento</a:t>
            </a:r>
            <a:r>
              <a:rPr lang="es-ES" altLang="es-ES" sz="3600" b="1">
                <a:solidFill>
                  <a:srgbClr val="000066"/>
                </a:solidFill>
                <a:latin typeface="Comic Sans MS" panose="030F0702030302020204" pitchFamily="66" charset="0"/>
              </a:rPr>
              <a:t> de las Instalaciones</a:t>
            </a:r>
          </a:p>
        </p:txBody>
      </p:sp>
      <p:sp>
        <p:nvSpPr>
          <p:cNvPr id="9225" name="Text Box 9"/>
          <p:cNvSpPr txBox="1">
            <a:spLocks noChangeArrowheads="1"/>
          </p:cNvSpPr>
          <p:nvPr/>
        </p:nvSpPr>
        <p:spPr bwMode="auto">
          <a:xfrm>
            <a:off x="1619250" y="2952750"/>
            <a:ext cx="7345363" cy="892552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s-ES" altLang="es-ES" sz="2600" b="1" dirty="0">
                <a:solidFill>
                  <a:schemeClr val="bg1"/>
                </a:solidFill>
                <a:latin typeface="Comic Sans MS" panose="030F0702030302020204" pitchFamily="66" charset="0"/>
              </a:rPr>
              <a:t>DISEÑO OPTIMO DE LOS EDIFICIOS Y SUS REHABLITACIONES</a:t>
            </a:r>
          </a:p>
        </p:txBody>
      </p:sp>
      <p:sp>
        <p:nvSpPr>
          <p:cNvPr id="9226" name="Text Box 10"/>
          <p:cNvSpPr txBox="1">
            <a:spLocks noChangeArrowheads="1"/>
          </p:cNvSpPr>
          <p:nvPr/>
        </p:nvSpPr>
        <p:spPr bwMode="auto">
          <a:xfrm>
            <a:off x="1619250" y="4932363"/>
            <a:ext cx="7345363" cy="88582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s-ES" altLang="es-ES" sz="2600" b="1">
                <a:solidFill>
                  <a:schemeClr val="bg1"/>
                </a:solidFill>
                <a:latin typeface="Comic Sans MS" panose="030F0702030302020204" pitchFamily="66" charset="0"/>
              </a:rPr>
              <a:t>SELECCIÓN DE INSTALACIONES EFICIENTES</a:t>
            </a:r>
          </a:p>
        </p:txBody>
      </p:sp>
      <p:sp>
        <p:nvSpPr>
          <p:cNvPr id="8" name="Text Box 8">
            <a:extLst>
              <a:ext uri="{FF2B5EF4-FFF2-40B4-BE49-F238E27FC236}">
                <a16:creationId xmlns:a16="http://schemas.microsoft.com/office/drawing/2014/main" id="{72C6C209-018F-4568-9667-CE513DEF7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9863" y="0"/>
            <a:ext cx="7704137" cy="36988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s-ES" altLang="es-ES" b="1" dirty="0">
                <a:solidFill>
                  <a:srgbClr val="002060"/>
                </a:solidFill>
                <a:latin typeface="Times New Roman" panose="02020603050405020304" pitchFamily="18" charset="0"/>
              </a:rPr>
              <a:t>EFICIENCIA ENERGÉTICA</a:t>
            </a:r>
          </a:p>
        </p:txBody>
      </p:sp>
      <p:sp>
        <p:nvSpPr>
          <p:cNvPr id="10" name="3 Marcador de texto">
            <a:extLst>
              <a:ext uri="{FF2B5EF4-FFF2-40B4-BE49-F238E27FC236}">
                <a16:creationId xmlns:a16="http://schemas.microsoft.com/office/drawing/2014/main" id="{A9F2E0E9-D372-48F3-B09D-32910213CA08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  <a:endParaRPr lang="es-ES" sz="1000" b="1" kern="0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87430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9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10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8" grpId="0"/>
      <p:bldP spid="9219" grpId="0"/>
      <p:bldP spid="9220" grpId="0"/>
      <p:bldP spid="9225" grpId="0" animBg="1"/>
      <p:bldP spid="922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0000" y="900000"/>
            <a:ext cx="7344000" cy="2795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103 CuadroTexto"/>
          <p:cNvSpPr txBox="1"/>
          <p:nvPr/>
        </p:nvSpPr>
        <p:spPr>
          <a:xfrm>
            <a:off x="1620000" y="4140000"/>
            <a:ext cx="7344000" cy="12003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Se deben adoptar por acuerdo comunitario.</a:t>
            </a:r>
          </a:p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Deben incluir todos los conceptos para tener un control claro de los costos de cada servicio.</a:t>
            </a:r>
          </a:p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Para el reparto de gastos son necesarios los contadores individuales.</a:t>
            </a:r>
          </a:p>
        </p:txBody>
      </p:sp>
      <p:sp>
        <p:nvSpPr>
          <p:cNvPr id="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58961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32000" y="900000"/>
            <a:ext cx="6120000" cy="4156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103 CuadroTexto"/>
          <p:cNvSpPr txBox="1"/>
          <p:nvPr/>
        </p:nvSpPr>
        <p:spPr>
          <a:xfrm>
            <a:off x="1620000" y="5580000"/>
            <a:ext cx="7344000" cy="92333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Es preciso diferenciar los consumos de cada servicio.</a:t>
            </a:r>
          </a:p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Si la instalación dispone de contadores generales esta distribución de consumos es relativamente sencilla de calcular.</a:t>
            </a:r>
          </a:p>
        </p:txBody>
      </p:sp>
      <p:sp>
        <p:nvSpPr>
          <p:cNvPr id="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624590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19999" y="900000"/>
            <a:ext cx="7344000" cy="3341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103 CuadroTexto"/>
          <p:cNvSpPr txBox="1"/>
          <p:nvPr/>
        </p:nvSpPr>
        <p:spPr>
          <a:xfrm>
            <a:off x="1620000" y="5219999"/>
            <a:ext cx="7344000" cy="12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Pueden establecerse diferentes fijos para cada servicio.</a:t>
            </a:r>
          </a:p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Un fijo bajo provoca usos muy dispares de la calefacción y suele tener como consecuencia un peor funcionamiento de las instalaciones centralizadas.</a:t>
            </a:r>
          </a:p>
        </p:txBody>
      </p:sp>
      <p:sp>
        <p:nvSpPr>
          <p:cNvPr id="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6</a:t>
            </a: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CRITERIOS PARA EL REPARTO DE GASTOS</a:t>
            </a:r>
          </a:p>
        </p:txBody>
      </p:sp>
      <p:sp>
        <p:nvSpPr>
          <p:cNvPr id="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93828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7</a:t>
            </a:r>
          </a:p>
        </p:txBody>
      </p:sp>
      <p:sp>
        <p:nvSpPr>
          <p:cNvPr id="3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4" name="CuadroTexto 3"/>
          <p:cNvSpPr txBox="1"/>
          <p:nvPr/>
        </p:nvSpPr>
        <p:spPr>
          <a:xfrm>
            <a:off x="1620000" y="4500000"/>
            <a:ext cx="734400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s-ES" sz="2000" dirty="0">
                <a:latin typeface="Comic Sans MS" panose="030F0702030302020204" pitchFamily="66" charset="0"/>
              </a:rPr>
              <a:t>LOS REPARTIDORES DE COSTOS </a:t>
            </a:r>
            <a:r>
              <a:rPr lang="es-ES" sz="2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</a:rPr>
              <a:t>NO SON CONTADORES DE ENERGIA</a:t>
            </a:r>
            <a:r>
              <a:rPr lang="es-ES" sz="2000" dirty="0">
                <a:latin typeface="Comic Sans MS" panose="030F0702030302020204" pitchFamily="66" charset="0"/>
              </a:rPr>
              <a:t>, SE UTILIZAN PARA REPARTIR COSTOS PERO INDIRECTAMENTE CONTRIBUYEN A QUE LOS USUARIOS REDUZCAN SUS CONSUMOS.</a:t>
            </a:r>
          </a:p>
        </p:txBody>
      </p:sp>
      <p:sp>
        <p:nvSpPr>
          <p:cNvPr id="5" name="CuadroTexto 4"/>
          <p:cNvSpPr txBox="1"/>
          <p:nvPr/>
        </p:nvSpPr>
        <p:spPr>
          <a:xfrm>
            <a:off x="1620000" y="900000"/>
            <a:ext cx="7344000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s-ES" sz="2400" dirty="0">
                <a:latin typeface="Comic Sans MS" panose="030F0702030302020204" pitchFamily="66" charset="0"/>
              </a:rPr>
              <a:t>Las instalaciones que no se hayan realizado con distribución interior por anillo no permiten la implantación de contadores de energía por lo que para las mismas se recurre a otros sistemas, de los cuales el mas extendido es el repartidos de costos.</a:t>
            </a:r>
          </a:p>
          <a:p>
            <a:pPr algn="ctr">
              <a:defRPr/>
            </a:pPr>
            <a:r>
              <a:rPr lang="es-ES" sz="2400" dirty="0">
                <a:latin typeface="Comic Sans MS" panose="030F0702030302020204" pitchFamily="66" charset="0"/>
              </a:rPr>
              <a:t>ESTAS INSTALACIONES SON LAS REALIZADAS CON ANTERIORIDAD AL REGLAMENTO DE 1981.</a:t>
            </a:r>
          </a:p>
        </p:txBody>
      </p:sp>
      <p:sp>
        <p:nvSpPr>
          <p:cNvPr id="6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4507562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3346" name="Picture 2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266950" y="8321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47" name="Rectangle 3" descr="Granito"/>
          <p:cNvSpPr>
            <a:spLocks noChangeArrowheads="1"/>
          </p:cNvSpPr>
          <p:nvPr/>
        </p:nvSpPr>
        <p:spPr bwMode="auto">
          <a:xfrm>
            <a:off x="1762125" y="1695738"/>
            <a:ext cx="6553200" cy="144463"/>
          </a:xfrm>
          <a:prstGeom prst="rect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pic>
        <p:nvPicPr>
          <p:cNvPr id="313348" name="Picture 4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265363" y="23955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49" name="Picture 5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266950" y="407670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0" name="Picture 6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922713" y="8321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1" name="Picture 7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921125" y="23955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2" name="Picture 8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922713" y="407670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3" name="Picture 9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5795963" y="8321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4" name="Picture 10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5794375" y="23955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5" name="Picture 11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5795963" y="407670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6" name="Picture 12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7451725" y="8321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7" name="Picture 13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7450138" y="23955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8" name="Picture 14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7451725" y="407670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59" name="Rectangle 15" descr="Granito"/>
          <p:cNvSpPr>
            <a:spLocks noChangeArrowheads="1"/>
          </p:cNvSpPr>
          <p:nvPr/>
        </p:nvSpPr>
        <p:spPr bwMode="auto">
          <a:xfrm>
            <a:off x="1762125" y="3332163"/>
            <a:ext cx="6553200" cy="144462"/>
          </a:xfrm>
          <a:prstGeom prst="rect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sp>
        <p:nvSpPr>
          <p:cNvPr id="313360" name="Rectangle 16" descr="Granito"/>
          <p:cNvSpPr>
            <a:spLocks noChangeArrowheads="1"/>
          </p:cNvSpPr>
          <p:nvPr/>
        </p:nvSpPr>
        <p:spPr bwMode="auto">
          <a:xfrm>
            <a:off x="1762125" y="5013325"/>
            <a:ext cx="6553200" cy="144463"/>
          </a:xfrm>
          <a:prstGeom prst="rect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grpSp>
        <p:nvGrpSpPr>
          <p:cNvPr id="2" name="Grupo 1"/>
          <p:cNvGrpSpPr/>
          <p:nvPr/>
        </p:nvGrpSpPr>
        <p:grpSpPr>
          <a:xfrm>
            <a:off x="4896000" y="5796000"/>
            <a:ext cx="1260000" cy="720000"/>
            <a:chOff x="4852988" y="5851525"/>
            <a:chExt cx="1290637" cy="831850"/>
          </a:xfrm>
        </p:grpSpPr>
        <p:sp>
          <p:nvSpPr>
            <p:cNvPr id="313361" name="Rectangle 17" descr="Vertical oscura"/>
            <p:cNvSpPr>
              <a:spLocks noChangeArrowheads="1"/>
            </p:cNvSpPr>
            <p:nvPr/>
          </p:nvSpPr>
          <p:spPr bwMode="auto">
            <a:xfrm>
              <a:off x="4921250" y="5851525"/>
              <a:ext cx="169863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2" name="Rectangle 18" descr="Vertical oscura"/>
            <p:cNvSpPr>
              <a:spLocks noChangeArrowheads="1"/>
            </p:cNvSpPr>
            <p:nvPr/>
          </p:nvSpPr>
          <p:spPr bwMode="auto">
            <a:xfrm>
              <a:off x="5091113" y="5851525"/>
              <a:ext cx="171450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3" name="Rectangle 19" descr="Vertical oscura"/>
            <p:cNvSpPr>
              <a:spLocks noChangeArrowheads="1"/>
            </p:cNvSpPr>
            <p:nvPr/>
          </p:nvSpPr>
          <p:spPr bwMode="auto">
            <a:xfrm>
              <a:off x="5262563" y="5851525"/>
              <a:ext cx="171450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4" name="Rectangle 20" descr="Vertical oscura"/>
            <p:cNvSpPr>
              <a:spLocks noChangeArrowheads="1"/>
            </p:cNvSpPr>
            <p:nvPr/>
          </p:nvSpPr>
          <p:spPr bwMode="auto">
            <a:xfrm>
              <a:off x="5434013" y="5851525"/>
              <a:ext cx="169862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5" name="Rectangle 21" descr="Vertical oscura"/>
            <p:cNvSpPr>
              <a:spLocks noChangeArrowheads="1"/>
            </p:cNvSpPr>
            <p:nvPr/>
          </p:nvSpPr>
          <p:spPr bwMode="auto">
            <a:xfrm>
              <a:off x="5603875" y="5851525"/>
              <a:ext cx="169863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6" name="Rectangle 22" descr="Vertical oscura"/>
            <p:cNvSpPr>
              <a:spLocks noChangeArrowheads="1"/>
            </p:cNvSpPr>
            <p:nvPr/>
          </p:nvSpPr>
          <p:spPr bwMode="auto">
            <a:xfrm>
              <a:off x="5773738" y="5851525"/>
              <a:ext cx="171450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7" name="Rectangle 23"/>
            <p:cNvSpPr>
              <a:spLocks noChangeArrowheads="1"/>
            </p:cNvSpPr>
            <p:nvPr/>
          </p:nvSpPr>
          <p:spPr bwMode="auto">
            <a:xfrm>
              <a:off x="5938838" y="5851525"/>
              <a:ext cx="204787" cy="277813"/>
            </a:xfrm>
            <a:prstGeom prst="rect">
              <a:avLst/>
            </a:prstGeom>
            <a:solidFill>
              <a:srgbClr val="996633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8" name="Rectangle 24"/>
            <p:cNvSpPr>
              <a:spLocks noChangeArrowheads="1"/>
            </p:cNvSpPr>
            <p:nvPr/>
          </p:nvSpPr>
          <p:spPr bwMode="auto">
            <a:xfrm>
              <a:off x="4852988" y="5907088"/>
              <a:ext cx="68262" cy="222250"/>
            </a:xfrm>
            <a:prstGeom prst="rect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9" name="Rectangle 25"/>
            <p:cNvSpPr>
              <a:spLocks noChangeArrowheads="1"/>
            </p:cNvSpPr>
            <p:nvPr/>
          </p:nvSpPr>
          <p:spPr bwMode="auto">
            <a:xfrm>
              <a:off x="4852988" y="6240463"/>
              <a:ext cx="68262" cy="360362"/>
            </a:xfrm>
            <a:prstGeom prst="rect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sp>
        <p:nvSpPr>
          <p:cNvPr id="313370" name="Freeform 26"/>
          <p:cNvSpPr>
            <a:spLocks/>
          </p:cNvSpPr>
          <p:nvPr/>
        </p:nvSpPr>
        <p:spPr bwMode="auto">
          <a:xfrm>
            <a:off x="5218113" y="612000"/>
            <a:ext cx="1587" cy="5184000"/>
          </a:xfrm>
          <a:custGeom>
            <a:avLst/>
            <a:gdLst>
              <a:gd name="T0" fmla="*/ 0 w 1"/>
              <a:gd name="T1" fmla="*/ 2147483646 h 3561"/>
              <a:gd name="T2" fmla="*/ 0 w 1"/>
              <a:gd name="T3" fmla="*/ 0 h 3561"/>
              <a:gd name="T4" fmla="*/ 0 60000 65536"/>
              <a:gd name="T5" fmla="*/ 0 60000 65536"/>
              <a:gd name="T6" fmla="*/ 0 w 1"/>
              <a:gd name="T7" fmla="*/ 0 h 3561"/>
              <a:gd name="T8" fmla="*/ 1 w 1"/>
              <a:gd name="T9" fmla="*/ 3561 h 35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3561">
                <a:moveTo>
                  <a:pt x="0" y="3561"/>
                </a:moveTo>
                <a:lnTo>
                  <a:pt x="0" y="0"/>
                </a:lnTo>
              </a:path>
            </a:pathLst>
          </a:custGeom>
          <a:noFill/>
          <a:ln w="1270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1" name="Freeform 27"/>
          <p:cNvSpPr>
            <a:spLocks/>
          </p:cNvSpPr>
          <p:nvPr/>
        </p:nvSpPr>
        <p:spPr bwMode="auto">
          <a:xfrm>
            <a:off x="3132138" y="620688"/>
            <a:ext cx="2100262" cy="3555312"/>
          </a:xfrm>
          <a:custGeom>
            <a:avLst/>
            <a:gdLst>
              <a:gd name="T0" fmla="*/ 2147483646 w 1323"/>
              <a:gd name="T1" fmla="*/ 0 h 2640"/>
              <a:gd name="T2" fmla="*/ 2147483646 w 1323"/>
              <a:gd name="T3" fmla="*/ 2147483646 h 2640"/>
              <a:gd name="T4" fmla="*/ 2147483646 w 1323"/>
              <a:gd name="T5" fmla="*/ 2147483646 h 2640"/>
              <a:gd name="T6" fmla="*/ 0 w 1323"/>
              <a:gd name="T7" fmla="*/ 2147483646 h 2640"/>
              <a:gd name="T8" fmla="*/ 0 60000 65536"/>
              <a:gd name="T9" fmla="*/ 0 60000 65536"/>
              <a:gd name="T10" fmla="*/ 0 60000 65536"/>
              <a:gd name="T11" fmla="*/ 0 60000 65536"/>
              <a:gd name="T12" fmla="*/ 0 w 1323"/>
              <a:gd name="T13" fmla="*/ 0 h 2640"/>
              <a:gd name="T14" fmla="*/ 1323 w 1323"/>
              <a:gd name="T15" fmla="*/ 2640 h 264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23" h="2640">
                <a:moveTo>
                  <a:pt x="1323" y="0"/>
                </a:moveTo>
                <a:lnTo>
                  <a:pt x="96" y="186"/>
                </a:lnTo>
                <a:lnTo>
                  <a:pt x="99" y="2639"/>
                </a:lnTo>
                <a:lnTo>
                  <a:pt x="0" y="264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2" name="Freeform 28"/>
          <p:cNvSpPr>
            <a:spLocks/>
          </p:cNvSpPr>
          <p:nvPr/>
        </p:nvSpPr>
        <p:spPr bwMode="auto">
          <a:xfrm>
            <a:off x="4794248" y="620689"/>
            <a:ext cx="138116" cy="3600000"/>
          </a:xfrm>
          <a:custGeom>
            <a:avLst/>
            <a:gdLst>
              <a:gd name="T0" fmla="*/ 2147483646 w 95"/>
              <a:gd name="T1" fmla="*/ 0 h 2601"/>
              <a:gd name="T2" fmla="*/ 2147483646 w 95"/>
              <a:gd name="T3" fmla="*/ 2147483646 h 2601"/>
              <a:gd name="T4" fmla="*/ 0 w 95"/>
              <a:gd name="T5" fmla="*/ 2147483646 h 2601"/>
              <a:gd name="T6" fmla="*/ 0 60000 65536"/>
              <a:gd name="T7" fmla="*/ 0 60000 65536"/>
              <a:gd name="T8" fmla="*/ 0 60000 65536"/>
              <a:gd name="T9" fmla="*/ 0 w 95"/>
              <a:gd name="T10" fmla="*/ 0 h 2601"/>
              <a:gd name="T11" fmla="*/ 95 w 95"/>
              <a:gd name="T12" fmla="*/ 2601 h 26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5" h="2601">
                <a:moveTo>
                  <a:pt x="92" y="0"/>
                </a:moveTo>
                <a:lnTo>
                  <a:pt x="95" y="2598"/>
                </a:lnTo>
                <a:lnTo>
                  <a:pt x="0" y="2601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3" name="Freeform 29"/>
          <p:cNvSpPr>
            <a:spLocks/>
          </p:cNvSpPr>
          <p:nvPr/>
        </p:nvSpPr>
        <p:spPr bwMode="auto">
          <a:xfrm>
            <a:off x="5635625" y="684000"/>
            <a:ext cx="163513" cy="3492000"/>
          </a:xfrm>
          <a:custGeom>
            <a:avLst/>
            <a:gdLst>
              <a:gd name="T0" fmla="*/ 2147483646 w 103"/>
              <a:gd name="T1" fmla="*/ 0 h 2595"/>
              <a:gd name="T2" fmla="*/ 0 w 103"/>
              <a:gd name="T3" fmla="*/ 2147483646 h 2595"/>
              <a:gd name="T4" fmla="*/ 2147483646 w 103"/>
              <a:gd name="T5" fmla="*/ 2147483646 h 2595"/>
              <a:gd name="T6" fmla="*/ 0 60000 65536"/>
              <a:gd name="T7" fmla="*/ 0 60000 65536"/>
              <a:gd name="T8" fmla="*/ 0 60000 65536"/>
              <a:gd name="T9" fmla="*/ 0 w 103"/>
              <a:gd name="T10" fmla="*/ 0 h 2595"/>
              <a:gd name="T11" fmla="*/ 103 w 103"/>
              <a:gd name="T12" fmla="*/ 2595 h 259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3" h="2595">
                <a:moveTo>
                  <a:pt x="6" y="0"/>
                </a:moveTo>
                <a:lnTo>
                  <a:pt x="0" y="2591"/>
                </a:lnTo>
                <a:lnTo>
                  <a:pt x="103" y="2595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4" name="Freeform 30"/>
          <p:cNvSpPr>
            <a:spLocks/>
          </p:cNvSpPr>
          <p:nvPr/>
        </p:nvSpPr>
        <p:spPr bwMode="auto">
          <a:xfrm>
            <a:off x="5218113" y="612000"/>
            <a:ext cx="2238375" cy="3564000"/>
          </a:xfrm>
          <a:custGeom>
            <a:avLst/>
            <a:gdLst>
              <a:gd name="T0" fmla="*/ 0 w 1410"/>
              <a:gd name="T1" fmla="*/ 0 h 2634"/>
              <a:gd name="T2" fmla="*/ 2147483646 w 1410"/>
              <a:gd name="T3" fmla="*/ 2147483646 h 2634"/>
              <a:gd name="T4" fmla="*/ 2147483646 w 1410"/>
              <a:gd name="T5" fmla="*/ 2147483646 h 2634"/>
              <a:gd name="T6" fmla="*/ 2147483646 w 1410"/>
              <a:gd name="T7" fmla="*/ 2147483646 h 2634"/>
              <a:gd name="T8" fmla="*/ 0 60000 65536"/>
              <a:gd name="T9" fmla="*/ 0 60000 65536"/>
              <a:gd name="T10" fmla="*/ 0 60000 65536"/>
              <a:gd name="T11" fmla="*/ 0 60000 65536"/>
              <a:gd name="T12" fmla="*/ 0 w 1410"/>
              <a:gd name="T13" fmla="*/ 0 h 2634"/>
              <a:gd name="T14" fmla="*/ 1410 w 1410"/>
              <a:gd name="T15" fmla="*/ 2634 h 263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10" h="2634">
                <a:moveTo>
                  <a:pt x="0" y="0"/>
                </a:moveTo>
                <a:lnTo>
                  <a:pt x="1301" y="200"/>
                </a:lnTo>
                <a:lnTo>
                  <a:pt x="1293" y="2630"/>
                </a:lnTo>
                <a:lnTo>
                  <a:pt x="1410" y="2634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5" name="Freeform 31"/>
          <p:cNvSpPr>
            <a:spLocks/>
          </p:cNvSpPr>
          <p:nvPr/>
        </p:nvSpPr>
        <p:spPr bwMode="auto">
          <a:xfrm>
            <a:off x="3121025" y="930563"/>
            <a:ext cx="168275" cy="3175"/>
          </a:xfrm>
          <a:custGeom>
            <a:avLst/>
            <a:gdLst>
              <a:gd name="T0" fmla="*/ 0 w 106"/>
              <a:gd name="T1" fmla="*/ 2147483646 h 2"/>
              <a:gd name="T2" fmla="*/ 2147483646 w 106"/>
              <a:gd name="T3" fmla="*/ 0 h 2"/>
              <a:gd name="T4" fmla="*/ 0 60000 65536"/>
              <a:gd name="T5" fmla="*/ 0 60000 65536"/>
              <a:gd name="T6" fmla="*/ 0 w 106"/>
              <a:gd name="T7" fmla="*/ 0 h 2"/>
              <a:gd name="T8" fmla="*/ 106 w 106"/>
              <a:gd name="T9" fmla="*/ 2 h 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6" h="2">
                <a:moveTo>
                  <a:pt x="0" y="2"/>
                </a:moveTo>
                <a:lnTo>
                  <a:pt x="106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6" name="Freeform 32"/>
          <p:cNvSpPr>
            <a:spLocks/>
          </p:cNvSpPr>
          <p:nvPr/>
        </p:nvSpPr>
        <p:spPr bwMode="auto">
          <a:xfrm>
            <a:off x="3116263" y="2498725"/>
            <a:ext cx="185737" cy="4763"/>
          </a:xfrm>
          <a:custGeom>
            <a:avLst/>
            <a:gdLst>
              <a:gd name="T0" fmla="*/ 0 w 117"/>
              <a:gd name="T1" fmla="*/ 2147483646 h 3"/>
              <a:gd name="T2" fmla="*/ 2147483646 w 117"/>
              <a:gd name="T3" fmla="*/ 0 h 3"/>
              <a:gd name="T4" fmla="*/ 0 60000 65536"/>
              <a:gd name="T5" fmla="*/ 0 60000 65536"/>
              <a:gd name="T6" fmla="*/ 0 w 117"/>
              <a:gd name="T7" fmla="*/ 0 h 3"/>
              <a:gd name="T8" fmla="*/ 117 w 117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7" h="3">
                <a:moveTo>
                  <a:pt x="0" y="3"/>
                </a:moveTo>
                <a:lnTo>
                  <a:pt x="117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7" name="Freeform 33"/>
          <p:cNvSpPr>
            <a:spLocks/>
          </p:cNvSpPr>
          <p:nvPr/>
        </p:nvSpPr>
        <p:spPr bwMode="auto">
          <a:xfrm>
            <a:off x="4768850" y="935326"/>
            <a:ext cx="161925" cy="4762"/>
          </a:xfrm>
          <a:custGeom>
            <a:avLst/>
            <a:gdLst>
              <a:gd name="T0" fmla="*/ 0 w 102"/>
              <a:gd name="T1" fmla="*/ 2147483646 h 3"/>
              <a:gd name="T2" fmla="*/ 2147483646 w 102"/>
              <a:gd name="T3" fmla="*/ 0 h 3"/>
              <a:gd name="T4" fmla="*/ 0 60000 65536"/>
              <a:gd name="T5" fmla="*/ 0 60000 65536"/>
              <a:gd name="T6" fmla="*/ 0 w 102"/>
              <a:gd name="T7" fmla="*/ 0 h 3"/>
              <a:gd name="T8" fmla="*/ 102 w 102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2" h="3">
                <a:moveTo>
                  <a:pt x="0" y="3"/>
                </a:moveTo>
                <a:lnTo>
                  <a:pt x="102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8" name="Freeform 34"/>
          <p:cNvSpPr>
            <a:spLocks/>
          </p:cNvSpPr>
          <p:nvPr/>
        </p:nvSpPr>
        <p:spPr bwMode="auto">
          <a:xfrm>
            <a:off x="4773613" y="2497138"/>
            <a:ext cx="166687" cy="4762"/>
          </a:xfrm>
          <a:custGeom>
            <a:avLst/>
            <a:gdLst>
              <a:gd name="T0" fmla="*/ 0 w 105"/>
              <a:gd name="T1" fmla="*/ 2147483646 h 3"/>
              <a:gd name="T2" fmla="*/ 2147483646 w 105"/>
              <a:gd name="T3" fmla="*/ 0 h 3"/>
              <a:gd name="T4" fmla="*/ 0 60000 65536"/>
              <a:gd name="T5" fmla="*/ 0 60000 65536"/>
              <a:gd name="T6" fmla="*/ 0 w 105"/>
              <a:gd name="T7" fmla="*/ 0 h 3"/>
              <a:gd name="T8" fmla="*/ 105 w 105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5" h="3">
                <a:moveTo>
                  <a:pt x="0" y="3"/>
                </a:moveTo>
                <a:lnTo>
                  <a:pt x="105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9" name="Freeform 35"/>
          <p:cNvSpPr>
            <a:spLocks/>
          </p:cNvSpPr>
          <p:nvPr/>
        </p:nvSpPr>
        <p:spPr bwMode="auto">
          <a:xfrm>
            <a:off x="5654675" y="933738"/>
            <a:ext cx="149225" cy="1588"/>
          </a:xfrm>
          <a:custGeom>
            <a:avLst/>
            <a:gdLst>
              <a:gd name="T0" fmla="*/ 0 w 94"/>
              <a:gd name="T1" fmla="*/ 0 h 1"/>
              <a:gd name="T2" fmla="*/ 2147483646 w 94"/>
              <a:gd name="T3" fmla="*/ 2147483646 h 1"/>
              <a:gd name="T4" fmla="*/ 0 60000 65536"/>
              <a:gd name="T5" fmla="*/ 0 60000 65536"/>
              <a:gd name="T6" fmla="*/ 0 w 94"/>
              <a:gd name="T7" fmla="*/ 0 h 1"/>
              <a:gd name="T8" fmla="*/ 94 w 94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4" h="1">
                <a:moveTo>
                  <a:pt x="0" y="0"/>
                </a:moveTo>
                <a:lnTo>
                  <a:pt x="94" y="1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0" name="Freeform 36"/>
          <p:cNvSpPr>
            <a:spLocks/>
          </p:cNvSpPr>
          <p:nvPr/>
        </p:nvSpPr>
        <p:spPr bwMode="auto">
          <a:xfrm>
            <a:off x="5649913" y="2498725"/>
            <a:ext cx="153987" cy="3175"/>
          </a:xfrm>
          <a:custGeom>
            <a:avLst/>
            <a:gdLst>
              <a:gd name="T0" fmla="*/ 0 w 97"/>
              <a:gd name="T1" fmla="*/ 0 h 2"/>
              <a:gd name="T2" fmla="*/ 2147483646 w 97"/>
              <a:gd name="T3" fmla="*/ 2147483646 h 2"/>
              <a:gd name="T4" fmla="*/ 0 60000 65536"/>
              <a:gd name="T5" fmla="*/ 0 60000 65536"/>
              <a:gd name="T6" fmla="*/ 0 w 97"/>
              <a:gd name="T7" fmla="*/ 0 h 2"/>
              <a:gd name="T8" fmla="*/ 97 w 97"/>
              <a:gd name="T9" fmla="*/ 2 h 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7" h="2">
                <a:moveTo>
                  <a:pt x="0" y="0"/>
                </a:moveTo>
                <a:lnTo>
                  <a:pt x="97" y="2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1" name="Freeform 37"/>
          <p:cNvSpPr>
            <a:spLocks/>
          </p:cNvSpPr>
          <p:nvPr/>
        </p:nvSpPr>
        <p:spPr bwMode="auto">
          <a:xfrm>
            <a:off x="7294563" y="933738"/>
            <a:ext cx="166687" cy="4763"/>
          </a:xfrm>
          <a:custGeom>
            <a:avLst/>
            <a:gdLst>
              <a:gd name="T0" fmla="*/ 0 w 105"/>
              <a:gd name="T1" fmla="*/ 0 h 3"/>
              <a:gd name="T2" fmla="*/ 2147483646 w 105"/>
              <a:gd name="T3" fmla="*/ 2147483646 h 3"/>
              <a:gd name="T4" fmla="*/ 0 60000 65536"/>
              <a:gd name="T5" fmla="*/ 0 60000 65536"/>
              <a:gd name="T6" fmla="*/ 0 w 105"/>
              <a:gd name="T7" fmla="*/ 0 h 3"/>
              <a:gd name="T8" fmla="*/ 105 w 105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5" h="3">
                <a:moveTo>
                  <a:pt x="0" y="0"/>
                </a:moveTo>
                <a:lnTo>
                  <a:pt x="105" y="3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2" name="Freeform 38"/>
          <p:cNvSpPr>
            <a:spLocks/>
          </p:cNvSpPr>
          <p:nvPr/>
        </p:nvSpPr>
        <p:spPr bwMode="auto">
          <a:xfrm>
            <a:off x="7270750" y="2492375"/>
            <a:ext cx="180975" cy="1588"/>
          </a:xfrm>
          <a:custGeom>
            <a:avLst/>
            <a:gdLst>
              <a:gd name="T0" fmla="*/ 0 w 114"/>
              <a:gd name="T1" fmla="*/ 2147483646 h 1"/>
              <a:gd name="T2" fmla="*/ 2147483646 w 114"/>
              <a:gd name="T3" fmla="*/ 0 h 1"/>
              <a:gd name="T4" fmla="*/ 0 60000 65536"/>
              <a:gd name="T5" fmla="*/ 0 60000 65536"/>
              <a:gd name="T6" fmla="*/ 0 w 114"/>
              <a:gd name="T7" fmla="*/ 0 h 1"/>
              <a:gd name="T8" fmla="*/ 114 w 114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4" h="1">
                <a:moveTo>
                  <a:pt x="0" y="1"/>
                </a:moveTo>
                <a:lnTo>
                  <a:pt x="114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3" name="Freeform 39"/>
          <p:cNvSpPr>
            <a:spLocks/>
          </p:cNvSpPr>
          <p:nvPr/>
        </p:nvSpPr>
        <p:spPr bwMode="auto">
          <a:xfrm>
            <a:off x="2046288" y="3149600"/>
            <a:ext cx="222250" cy="1588"/>
          </a:xfrm>
          <a:custGeom>
            <a:avLst/>
            <a:gdLst>
              <a:gd name="T0" fmla="*/ 0 w 140"/>
              <a:gd name="T1" fmla="*/ 0 h 1"/>
              <a:gd name="T2" fmla="*/ 2147483646 w 140"/>
              <a:gd name="T3" fmla="*/ 0 h 1"/>
              <a:gd name="T4" fmla="*/ 0 60000 65536"/>
              <a:gd name="T5" fmla="*/ 0 60000 65536"/>
              <a:gd name="T6" fmla="*/ 0 w 140"/>
              <a:gd name="T7" fmla="*/ 0 h 1"/>
              <a:gd name="T8" fmla="*/ 140 w 140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0" h="1">
                <a:moveTo>
                  <a:pt x="0" y="0"/>
                </a:moveTo>
                <a:lnTo>
                  <a:pt x="140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4" name="Freeform 40"/>
          <p:cNvSpPr>
            <a:spLocks/>
          </p:cNvSpPr>
          <p:nvPr/>
        </p:nvSpPr>
        <p:spPr bwMode="auto">
          <a:xfrm>
            <a:off x="2051050" y="4830763"/>
            <a:ext cx="231775" cy="1587"/>
          </a:xfrm>
          <a:custGeom>
            <a:avLst/>
            <a:gdLst>
              <a:gd name="T0" fmla="*/ 0 w 146"/>
              <a:gd name="T1" fmla="*/ 0 h 1"/>
              <a:gd name="T2" fmla="*/ 2147483646 w 146"/>
              <a:gd name="T3" fmla="*/ 0 h 1"/>
              <a:gd name="T4" fmla="*/ 0 60000 65536"/>
              <a:gd name="T5" fmla="*/ 0 60000 65536"/>
              <a:gd name="T6" fmla="*/ 0 w 146"/>
              <a:gd name="T7" fmla="*/ 0 h 1"/>
              <a:gd name="T8" fmla="*/ 146 w 14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6" h="1">
                <a:moveTo>
                  <a:pt x="0" y="0"/>
                </a:moveTo>
                <a:lnTo>
                  <a:pt x="146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5" name="Freeform 41"/>
          <p:cNvSpPr>
            <a:spLocks/>
          </p:cNvSpPr>
          <p:nvPr/>
        </p:nvSpPr>
        <p:spPr bwMode="auto">
          <a:xfrm>
            <a:off x="3770313" y="3146425"/>
            <a:ext cx="165100" cy="3175"/>
          </a:xfrm>
          <a:custGeom>
            <a:avLst/>
            <a:gdLst>
              <a:gd name="T0" fmla="*/ 0 w 104"/>
              <a:gd name="T1" fmla="*/ 2147483646 h 2"/>
              <a:gd name="T2" fmla="*/ 2147483646 w 104"/>
              <a:gd name="T3" fmla="*/ 0 h 2"/>
              <a:gd name="T4" fmla="*/ 0 60000 65536"/>
              <a:gd name="T5" fmla="*/ 0 60000 65536"/>
              <a:gd name="T6" fmla="*/ 0 w 104"/>
              <a:gd name="T7" fmla="*/ 0 h 2"/>
              <a:gd name="T8" fmla="*/ 104 w 104"/>
              <a:gd name="T9" fmla="*/ 2 h 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4" h="2">
                <a:moveTo>
                  <a:pt x="0" y="2"/>
                </a:moveTo>
                <a:lnTo>
                  <a:pt x="104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6" name="Freeform 42"/>
          <p:cNvSpPr>
            <a:spLocks/>
          </p:cNvSpPr>
          <p:nvPr/>
        </p:nvSpPr>
        <p:spPr bwMode="auto">
          <a:xfrm>
            <a:off x="3773488" y="4832350"/>
            <a:ext cx="166687" cy="4763"/>
          </a:xfrm>
          <a:custGeom>
            <a:avLst/>
            <a:gdLst>
              <a:gd name="T0" fmla="*/ 0 w 105"/>
              <a:gd name="T1" fmla="*/ 2147483646 h 3"/>
              <a:gd name="T2" fmla="*/ 2147483646 w 105"/>
              <a:gd name="T3" fmla="*/ 0 h 3"/>
              <a:gd name="T4" fmla="*/ 0 60000 65536"/>
              <a:gd name="T5" fmla="*/ 0 60000 65536"/>
              <a:gd name="T6" fmla="*/ 0 w 105"/>
              <a:gd name="T7" fmla="*/ 0 h 3"/>
              <a:gd name="T8" fmla="*/ 105 w 105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5" h="3">
                <a:moveTo>
                  <a:pt x="0" y="3"/>
                </a:moveTo>
                <a:lnTo>
                  <a:pt x="105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7" name="Freeform 43"/>
          <p:cNvSpPr>
            <a:spLocks/>
          </p:cNvSpPr>
          <p:nvPr/>
        </p:nvSpPr>
        <p:spPr bwMode="auto">
          <a:xfrm>
            <a:off x="6654800" y="4832350"/>
            <a:ext cx="158750" cy="4763"/>
          </a:xfrm>
          <a:custGeom>
            <a:avLst/>
            <a:gdLst>
              <a:gd name="T0" fmla="*/ 0 w 100"/>
              <a:gd name="T1" fmla="*/ 0 h 3"/>
              <a:gd name="T2" fmla="*/ 2147483646 w 100"/>
              <a:gd name="T3" fmla="*/ 2147483646 h 3"/>
              <a:gd name="T4" fmla="*/ 0 60000 65536"/>
              <a:gd name="T5" fmla="*/ 0 60000 65536"/>
              <a:gd name="T6" fmla="*/ 0 w 100"/>
              <a:gd name="T7" fmla="*/ 0 h 3"/>
              <a:gd name="T8" fmla="*/ 100 w 100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0" h="3">
                <a:moveTo>
                  <a:pt x="0" y="0"/>
                </a:moveTo>
                <a:lnTo>
                  <a:pt x="100" y="3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8" name="Freeform 44"/>
          <p:cNvSpPr>
            <a:spLocks/>
          </p:cNvSpPr>
          <p:nvPr/>
        </p:nvSpPr>
        <p:spPr bwMode="auto">
          <a:xfrm>
            <a:off x="6651625" y="3151188"/>
            <a:ext cx="171450" cy="7937"/>
          </a:xfrm>
          <a:custGeom>
            <a:avLst/>
            <a:gdLst>
              <a:gd name="T0" fmla="*/ 0 w 108"/>
              <a:gd name="T1" fmla="*/ 0 h 5"/>
              <a:gd name="T2" fmla="*/ 2147483646 w 108"/>
              <a:gd name="T3" fmla="*/ 2147483646 h 5"/>
              <a:gd name="T4" fmla="*/ 0 60000 65536"/>
              <a:gd name="T5" fmla="*/ 0 60000 65536"/>
              <a:gd name="T6" fmla="*/ 0 w 108"/>
              <a:gd name="T7" fmla="*/ 0 h 5"/>
              <a:gd name="T8" fmla="*/ 108 w 108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8" h="5">
                <a:moveTo>
                  <a:pt x="0" y="0"/>
                </a:moveTo>
                <a:lnTo>
                  <a:pt x="108" y="5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9" name="Freeform 45"/>
          <p:cNvSpPr>
            <a:spLocks/>
          </p:cNvSpPr>
          <p:nvPr/>
        </p:nvSpPr>
        <p:spPr bwMode="auto">
          <a:xfrm>
            <a:off x="8304213" y="3149600"/>
            <a:ext cx="214312" cy="1588"/>
          </a:xfrm>
          <a:custGeom>
            <a:avLst/>
            <a:gdLst>
              <a:gd name="T0" fmla="*/ 0 w 135"/>
              <a:gd name="T1" fmla="*/ 0 h 1"/>
              <a:gd name="T2" fmla="*/ 2147483646 w 135"/>
              <a:gd name="T3" fmla="*/ 0 h 1"/>
              <a:gd name="T4" fmla="*/ 0 60000 65536"/>
              <a:gd name="T5" fmla="*/ 0 60000 65536"/>
              <a:gd name="T6" fmla="*/ 0 w 135"/>
              <a:gd name="T7" fmla="*/ 0 h 1"/>
              <a:gd name="T8" fmla="*/ 135 w 135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35" h="1">
                <a:moveTo>
                  <a:pt x="0" y="0"/>
                </a:moveTo>
                <a:lnTo>
                  <a:pt x="135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1" name="Freeform 47"/>
          <p:cNvSpPr>
            <a:spLocks/>
          </p:cNvSpPr>
          <p:nvPr/>
        </p:nvSpPr>
        <p:spPr bwMode="auto">
          <a:xfrm>
            <a:off x="2049463" y="1584000"/>
            <a:ext cx="2995612" cy="3780000"/>
          </a:xfrm>
          <a:custGeom>
            <a:avLst/>
            <a:gdLst>
              <a:gd name="T0" fmla="*/ 2147483646 w 1887"/>
              <a:gd name="T1" fmla="*/ 0 h 2520"/>
              <a:gd name="T2" fmla="*/ 2147483646 w 1887"/>
              <a:gd name="T3" fmla="*/ 0 h 2520"/>
              <a:gd name="T4" fmla="*/ 0 w 1887"/>
              <a:gd name="T5" fmla="*/ 2147483646 h 2520"/>
              <a:gd name="T6" fmla="*/ 2147483646 w 1887"/>
              <a:gd name="T7" fmla="*/ 2147483646 h 2520"/>
              <a:gd name="T8" fmla="*/ 0 60000 65536"/>
              <a:gd name="T9" fmla="*/ 0 60000 65536"/>
              <a:gd name="T10" fmla="*/ 0 60000 65536"/>
              <a:gd name="T11" fmla="*/ 0 60000 65536"/>
              <a:gd name="T12" fmla="*/ 0 w 1887"/>
              <a:gd name="T13" fmla="*/ 0 h 2520"/>
              <a:gd name="T14" fmla="*/ 1887 w 1887"/>
              <a:gd name="T15" fmla="*/ 2520 h 252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87" h="2520">
                <a:moveTo>
                  <a:pt x="138" y="0"/>
                </a:moveTo>
                <a:lnTo>
                  <a:pt x="4" y="0"/>
                </a:lnTo>
                <a:lnTo>
                  <a:pt x="0" y="2520"/>
                </a:lnTo>
                <a:lnTo>
                  <a:pt x="1887" y="2514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2" name="Freeform 48"/>
          <p:cNvSpPr>
            <a:spLocks/>
          </p:cNvSpPr>
          <p:nvPr/>
        </p:nvSpPr>
        <p:spPr bwMode="auto">
          <a:xfrm>
            <a:off x="5360988" y="1584000"/>
            <a:ext cx="3160712" cy="3780000"/>
          </a:xfrm>
          <a:custGeom>
            <a:avLst/>
            <a:gdLst>
              <a:gd name="T0" fmla="*/ 2147483646 w 1991"/>
              <a:gd name="T1" fmla="*/ 0 h 2532"/>
              <a:gd name="T2" fmla="*/ 2147483646 w 1991"/>
              <a:gd name="T3" fmla="*/ 2147483646 h 2532"/>
              <a:gd name="T4" fmla="*/ 2147483646 w 1991"/>
              <a:gd name="T5" fmla="*/ 2147483646 h 2532"/>
              <a:gd name="T6" fmla="*/ 0 w 1991"/>
              <a:gd name="T7" fmla="*/ 2147483646 h 2532"/>
              <a:gd name="T8" fmla="*/ 0 60000 65536"/>
              <a:gd name="T9" fmla="*/ 0 60000 65536"/>
              <a:gd name="T10" fmla="*/ 0 60000 65536"/>
              <a:gd name="T11" fmla="*/ 0 60000 65536"/>
              <a:gd name="T12" fmla="*/ 0 w 1991"/>
              <a:gd name="T13" fmla="*/ 0 h 2532"/>
              <a:gd name="T14" fmla="*/ 1991 w 1991"/>
              <a:gd name="T15" fmla="*/ 2532 h 253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91" h="2532">
                <a:moveTo>
                  <a:pt x="1854" y="0"/>
                </a:moveTo>
                <a:lnTo>
                  <a:pt x="1991" y="2"/>
                </a:lnTo>
                <a:lnTo>
                  <a:pt x="1980" y="2526"/>
                </a:lnTo>
                <a:lnTo>
                  <a:pt x="0" y="2532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3" name="Line 49"/>
          <p:cNvSpPr>
            <a:spLocks noChangeShapeType="1"/>
          </p:cNvSpPr>
          <p:nvPr/>
        </p:nvSpPr>
        <p:spPr bwMode="auto">
          <a:xfrm>
            <a:off x="5722938" y="5364000"/>
            <a:ext cx="0" cy="396000"/>
          </a:xfrm>
          <a:prstGeom prst="line">
            <a:avLst/>
          </a:prstGeom>
          <a:noFill/>
          <a:ln w="1270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4" name="Freeform 50"/>
          <p:cNvSpPr>
            <a:spLocks/>
          </p:cNvSpPr>
          <p:nvPr/>
        </p:nvSpPr>
        <p:spPr bwMode="auto">
          <a:xfrm>
            <a:off x="6659563" y="1584000"/>
            <a:ext cx="158750" cy="3780000"/>
          </a:xfrm>
          <a:custGeom>
            <a:avLst/>
            <a:gdLst>
              <a:gd name="T0" fmla="*/ 0 w 100"/>
              <a:gd name="T1" fmla="*/ 0 h 2519"/>
              <a:gd name="T2" fmla="*/ 2147483646 w 100"/>
              <a:gd name="T3" fmla="*/ 2147483646 h 2519"/>
              <a:gd name="T4" fmla="*/ 2147483646 w 100"/>
              <a:gd name="T5" fmla="*/ 2147483646 h 2519"/>
              <a:gd name="T6" fmla="*/ 0 60000 65536"/>
              <a:gd name="T7" fmla="*/ 0 60000 65536"/>
              <a:gd name="T8" fmla="*/ 0 60000 65536"/>
              <a:gd name="T9" fmla="*/ 0 w 100"/>
              <a:gd name="T10" fmla="*/ 0 h 2519"/>
              <a:gd name="T11" fmla="*/ 100 w 100"/>
              <a:gd name="T12" fmla="*/ 2519 h 251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0" h="2519">
                <a:moveTo>
                  <a:pt x="0" y="0"/>
                </a:moveTo>
                <a:lnTo>
                  <a:pt x="100" y="3"/>
                </a:lnTo>
                <a:lnTo>
                  <a:pt x="97" y="2519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5" name="Freeform 51"/>
          <p:cNvSpPr>
            <a:spLocks/>
          </p:cNvSpPr>
          <p:nvPr/>
        </p:nvSpPr>
        <p:spPr bwMode="auto">
          <a:xfrm>
            <a:off x="3759200" y="1584000"/>
            <a:ext cx="173038" cy="3780000"/>
          </a:xfrm>
          <a:custGeom>
            <a:avLst/>
            <a:gdLst>
              <a:gd name="T0" fmla="*/ 2147483646 w 109"/>
              <a:gd name="T1" fmla="*/ 0 h 2523"/>
              <a:gd name="T2" fmla="*/ 0 w 109"/>
              <a:gd name="T3" fmla="*/ 2147483646 h 2523"/>
              <a:gd name="T4" fmla="*/ 2147483646 w 109"/>
              <a:gd name="T5" fmla="*/ 2147483646 h 2523"/>
              <a:gd name="T6" fmla="*/ 0 60000 65536"/>
              <a:gd name="T7" fmla="*/ 0 60000 65536"/>
              <a:gd name="T8" fmla="*/ 0 60000 65536"/>
              <a:gd name="T9" fmla="*/ 0 w 109"/>
              <a:gd name="T10" fmla="*/ 0 h 2523"/>
              <a:gd name="T11" fmla="*/ 109 w 109"/>
              <a:gd name="T12" fmla="*/ 2523 h 25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9" h="2523">
                <a:moveTo>
                  <a:pt x="109" y="0"/>
                </a:moveTo>
                <a:lnTo>
                  <a:pt x="0" y="6"/>
                </a:lnTo>
                <a:lnTo>
                  <a:pt x="9" y="2523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6" name="Text Box 52"/>
          <p:cNvSpPr txBox="1">
            <a:spLocks noChangeArrowheads="1"/>
          </p:cNvSpPr>
          <p:nvPr/>
        </p:nvSpPr>
        <p:spPr bwMode="auto">
          <a:xfrm>
            <a:off x="1620000" y="5616000"/>
            <a:ext cx="2879725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s-ES" altLang="es-ES" sz="1800" b="1" dirty="0">
                <a:latin typeface="Times New Roman" panose="02020603050405020304" pitchFamily="18" charset="0"/>
              </a:rPr>
              <a:t>DISTRIBUCION CON MONTANTES POR “TERMOSIFON”</a:t>
            </a:r>
          </a:p>
        </p:txBody>
      </p:sp>
      <p:sp>
        <p:nvSpPr>
          <p:cNvPr id="313397" name="Text Box 53"/>
          <p:cNvSpPr txBox="1">
            <a:spLocks noChangeArrowheads="1"/>
          </p:cNvSpPr>
          <p:nvPr/>
        </p:nvSpPr>
        <p:spPr bwMode="auto">
          <a:xfrm>
            <a:off x="6516688" y="5805488"/>
            <a:ext cx="2447925" cy="641350"/>
          </a:xfrm>
          <a:prstGeom prst="rect">
            <a:avLst/>
          </a:pr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s-ES" altLang="es-ES" sz="1800" b="1">
                <a:latin typeface="Comic Sans MS" panose="030F0702030302020204" pitchFamily="66" charset="0"/>
              </a:rPr>
              <a:t>Instalación anterior al RICCACS 1981</a:t>
            </a:r>
          </a:p>
        </p:txBody>
      </p:sp>
      <p:sp>
        <p:nvSpPr>
          <p:cNvPr id="55" name="Freeform 43"/>
          <p:cNvSpPr>
            <a:spLocks/>
          </p:cNvSpPr>
          <p:nvPr/>
        </p:nvSpPr>
        <p:spPr bwMode="auto">
          <a:xfrm>
            <a:off x="8316000" y="4824000"/>
            <a:ext cx="158750" cy="4763"/>
          </a:xfrm>
          <a:custGeom>
            <a:avLst/>
            <a:gdLst>
              <a:gd name="T0" fmla="*/ 0 w 100"/>
              <a:gd name="T1" fmla="*/ 0 h 3"/>
              <a:gd name="T2" fmla="*/ 2147483646 w 100"/>
              <a:gd name="T3" fmla="*/ 2147483646 h 3"/>
              <a:gd name="T4" fmla="*/ 0 60000 65536"/>
              <a:gd name="T5" fmla="*/ 0 60000 65536"/>
              <a:gd name="T6" fmla="*/ 0 w 100"/>
              <a:gd name="T7" fmla="*/ 0 h 3"/>
              <a:gd name="T8" fmla="*/ 100 w 100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0" h="3">
                <a:moveTo>
                  <a:pt x="0" y="0"/>
                </a:moveTo>
                <a:lnTo>
                  <a:pt x="100" y="3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58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7</a:t>
            </a:r>
          </a:p>
        </p:txBody>
      </p:sp>
      <p:sp>
        <p:nvSpPr>
          <p:cNvPr id="59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60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5795149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3346" name="Picture 2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266950" y="8321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47" name="Rectangle 3" descr="Granito"/>
          <p:cNvSpPr>
            <a:spLocks noChangeArrowheads="1"/>
          </p:cNvSpPr>
          <p:nvPr/>
        </p:nvSpPr>
        <p:spPr bwMode="auto">
          <a:xfrm>
            <a:off x="1762125" y="1695738"/>
            <a:ext cx="6553200" cy="144463"/>
          </a:xfrm>
          <a:prstGeom prst="rect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pic>
        <p:nvPicPr>
          <p:cNvPr id="313348" name="Picture 4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265363" y="23955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49" name="Picture 5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2266950" y="407670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0" name="Picture 6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922713" y="8321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1" name="Picture 7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921125" y="23955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2" name="Picture 8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3922713" y="407670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3" name="Picture 9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5795963" y="8321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4" name="Picture 10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5794375" y="23955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5" name="Picture 11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5795963" y="407670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6" name="Picture 12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7451725" y="8321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7" name="Picture 13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7450138" y="2395538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3358" name="Picture 14" descr="RAD HF BITUBO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362" r="22115"/>
          <a:stretch>
            <a:fillRect/>
          </a:stretch>
        </p:blipFill>
        <p:spPr bwMode="auto">
          <a:xfrm>
            <a:off x="7451725" y="4076700"/>
            <a:ext cx="8636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3359" name="Rectangle 15" descr="Granito"/>
          <p:cNvSpPr>
            <a:spLocks noChangeArrowheads="1"/>
          </p:cNvSpPr>
          <p:nvPr/>
        </p:nvSpPr>
        <p:spPr bwMode="auto">
          <a:xfrm>
            <a:off x="1762125" y="3332163"/>
            <a:ext cx="6553200" cy="144462"/>
          </a:xfrm>
          <a:prstGeom prst="rect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sp>
        <p:nvSpPr>
          <p:cNvPr id="313360" name="Rectangle 16" descr="Granito"/>
          <p:cNvSpPr>
            <a:spLocks noChangeArrowheads="1"/>
          </p:cNvSpPr>
          <p:nvPr/>
        </p:nvSpPr>
        <p:spPr bwMode="auto">
          <a:xfrm>
            <a:off x="1762125" y="5013325"/>
            <a:ext cx="6553200" cy="144463"/>
          </a:xfrm>
          <a:prstGeom prst="rect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s-ES" altLang="es-ES" sz="1800">
              <a:latin typeface="Arial" panose="020B0604020202020204" pitchFamily="34" charset="0"/>
            </a:endParaRPr>
          </a:p>
        </p:txBody>
      </p:sp>
      <p:grpSp>
        <p:nvGrpSpPr>
          <p:cNvPr id="2" name="Grupo 1"/>
          <p:cNvGrpSpPr/>
          <p:nvPr/>
        </p:nvGrpSpPr>
        <p:grpSpPr>
          <a:xfrm>
            <a:off x="4896000" y="5796000"/>
            <a:ext cx="1260000" cy="720000"/>
            <a:chOff x="4852988" y="5851525"/>
            <a:chExt cx="1290637" cy="831850"/>
          </a:xfrm>
        </p:grpSpPr>
        <p:sp>
          <p:nvSpPr>
            <p:cNvPr id="313361" name="Rectangle 17" descr="Vertical oscura"/>
            <p:cNvSpPr>
              <a:spLocks noChangeArrowheads="1"/>
            </p:cNvSpPr>
            <p:nvPr/>
          </p:nvSpPr>
          <p:spPr bwMode="auto">
            <a:xfrm>
              <a:off x="4921250" y="5851525"/>
              <a:ext cx="169863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2" name="Rectangle 18" descr="Vertical oscura"/>
            <p:cNvSpPr>
              <a:spLocks noChangeArrowheads="1"/>
            </p:cNvSpPr>
            <p:nvPr/>
          </p:nvSpPr>
          <p:spPr bwMode="auto">
            <a:xfrm>
              <a:off x="5091113" y="5851525"/>
              <a:ext cx="171450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3" name="Rectangle 19" descr="Vertical oscura"/>
            <p:cNvSpPr>
              <a:spLocks noChangeArrowheads="1"/>
            </p:cNvSpPr>
            <p:nvPr/>
          </p:nvSpPr>
          <p:spPr bwMode="auto">
            <a:xfrm>
              <a:off x="5262563" y="5851525"/>
              <a:ext cx="171450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4" name="Rectangle 20" descr="Vertical oscura"/>
            <p:cNvSpPr>
              <a:spLocks noChangeArrowheads="1"/>
            </p:cNvSpPr>
            <p:nvPr/>
          </p:nvSpPr>
          <p:spPr bwMode="auto">
            <a:xfrm>
              <a:off x="5434013" y="5851525"/>
              <a:ext cx="169862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5" name="Rectangle 21" descr="Vertical oscura"/>
            <p:cNvSpPr>
              <a:spLocks noChangeArrowheads="1"/>
            </p:cNvSpPr>
            <p:nvPr/>
          </p:nvSpPr>
          <p:spPr bwMode="auto">
            <a:xfrm>
              <a:off x="5603875" y="5851525"/>
              <a:ext cx="169863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6" name="Rectangle 22" descr="Vertical oscura"/>
            <p:cNvSpPr>
              <a:spLocks noChangeArrowheads="1"/>
            </p:cNvSpPr>
            <p:nvPr/>
          </p:nvSpPr>
          <p:spPr bwMode="auto">
            <a:xfrm>
              <a:off x="5773738" y="5851525"/>
              <a:ext cx="171450" cy="831850"/>
            </a:xfrm>
            <a:prstGeom prst="rect">
              <a:avLst/>
            </a:prstGeom>
            <a:pattFill prst="dkVert">
              <a:fgClr>
                <a:srgbClr val="996633"/>
              </a:fgClr>
              <a:bgClr>
                <a:srgbClr val="DDDDDD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7" name="Rectangle 23"/>
            <p:cNvSpPr>
              <a:spLocks noChangeArrowheads="1"/>
            </p:cNvSpPr>
            <p:nvPr/>
          </p:nvSpPr>
          <p:spPr bwMode="auto">
            <a:xfrm>
              <a:off x="5938838" y="5851525"/>
              <a:ext cx="204787" cy="277813"/>
            </a:xfrm>
            <a:prstGeom prst="rect">
              <a:avLst/>
            </a:prstGeom>
            <a:solidFill>
              <a:srgbClr val="996633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8" name="Rectangle 24"/>
            <p:cNvSpPr>
              <a:spLocks noChangeArrowheads="1"/>
            </p:cNvSpPr>
            <p:nvPr/>
          </p:nvSpPr>
          <p:spPr bwMode="auto">
            <a:xfrm>
              <a:off x="4852988" y="5907088"/>
              <a:ext cx="68262" cy="222250"/>
            </a:xfrm>
            <a:prstGeom prst="rect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313369" name="Rectangle 25"/>
            <p:cNvSpPr>
              <a:spLocks noChangeArrowheads="1"/>
            </p:cNvSpPr>
            <p:nvPr/>
          </p:nvSpPr>
          <p:spPr bwMode="auto">
            <a:xfrm>
              <a:off x="4852988" y="6240463"/>
              <a:ext cx="68262" cy="360362"/>
            </a:xfrm>
            <a:prstGeom prst="rect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sp>
        <p:nvSpPr>
          <p:cNvPr id="313370" name="Freeform 26"/>
          <p:cNvSpPr>
            <a:spLocks/>
          </p:cNvSpPr>
          <p:nvPr/>
        </p:nvSpPr>
        <p:spPr bwMode="auto">
          <a:xfrm>
            <a:off x="5218113" y="5256000"/>
            <a:ext cx="1587" cy="540000"/>
          </a:xfrm>
          <a:custGeom>
            <a:avLst/>
            <a:gdLst>
              <a:gd name="T0" fmla="*/ 0 w 1"/>
              <a:gd name="T1" fmla="*/ 2147483646 h 3561"/>
              <a:gd name="T2" fmla="*/ 0 w 1"/>
              <a:gd name="T3" fmla="*/ 0 h 3561"/>
              <a:gd name="T4" fmla="*/ 0 60000 65536"/>
              <a:gd name="T5" fmla="*/ 0 60000 65536"/>
              <a:gd name="T6" fmla="*/ 0 w 1"/>
              <a:gd name="T7" fmla="*/ 0 h 3561"/>
              <a:gd name="T8" fmla="*/ 1 w 1"/>
              <a:gd name="T9" fmla="*/ 3561 h 356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3561">
                <a:moveTo>
                  <a:pt x="0" y="3561"/>
                </a:moveTo>
                <a:lnTo>
                  <a:pt x="0" y="0"/>
                </a:lnTo>
              </a:path>
            </a:pathLst>
          </a:custGeom>
          <a:noFill/>
          <a:ln w="1270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5" name="Freeform 31"/>
          <p:cNvSpPr>
            <a:spLocks/>
          </p:cNvSpPr>
          <p:nvPr/>
        </p:nvSpPr>
        <p:spPr bwMode="auto">
          <a:xfrm>
            <a:off x="3121025" y="936000"/>
            <a:ext cx="168275" cy="0"/>
          </a:xfrm>
          <a:custGeom>
            <a:avLst/>
            <a:gdLst>
              <a:gd name="T0" fmla="*/ 0 w 106"/>
              <a:gd name="T1" fmla="*/ 2147483646 h 2"/>
              <a:gd name="T2" fmla="*/ 2147483646 w 106"/>
              <a:gd name="T3" fmla="*/ 0 h 2"/>
              <a:gd name="T4" fmla="*/ 0 60000 65536"/>
              <a:gd name="T5" fmla="*/ 0 60000 65536"/>
              <a:gd name="T6" fmla="*/ 0 w 106"/>
              <a:gd name="T7" fmla="*/ 0 h 2"/>
              <a:gd name="T8" fmla="*/ 106 w 106"/>
              <a:gd name="T9" fmla="*/ 2 h 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6" h="2">
                <a:moveTo>
                  <a:pt x="0" y="2"/>
                </a:moveTo>
                <a:lnTo>
                  <a:pt x="106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6" name="Freeform 32"/>
          <p:cNvSpPr>
            <a:spLocks/>
          </p:cNvSpPr>
          <p:nvPr/>
        </p:nvSpPr>
        <p:spPr bwMode="auto">
          <a:xfrm>
            <a:off x="3116263" y="2498725"/>
            <a:ext cx="185737" cy="0"/>
          </a:xfrm>
          <a:custGeom>
            <a:avLst/>
            <a:gdLst>
              <a:gd name="T0" fmla="*/ 0 w 117"/>
              <a:gd name="T1" fmla="*/ 2147483646 h 3"/>
              <a:gd name="T2" fmla="*/ 2147483646 w 117"/>
              <a:gd name="T3" fmla="*/ 0 h 3"/>
              <a:gd name="T4" fmla="*/ 0 60000 65536"/>
              <a:gd name="T5" fmla="*/ 0 60000 65536"/>
              <a:gd name="T6" fmla="*/ 0 w 117"/>
              <a:gd name="T7" fmla="*/ 0 h 3"/>
              <a:gd name="T8" fmla="*/ 117 w 117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7" h="3">
                <a:moveTo>
                  <a:pt x="0" y="3"/>
                </a:moveTo>
                <a:lnTo>
                  <a:pt x="117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7" name="Freeform 33"/>
          <p:cNvSpPr>
            <a:spLocks/>
          </p:cNvSpPr>
          <p:nvPr/>
        </p:nvSpPr>
        <p:spPr bwMode="auto">
          <a:xfrm>
            <a:off x="4768850" y="935326"/>
            <a:ext cx="161925" cy="0"/>
          </a:xfrm>
          <a:custGeom>
            <a:avLst/>
            <a:gdLst>
              <a:gd name="T0" fmla="*/ 0 w 102"/>
              <a:gd name="T1" fmla="*/ 2147483646 h 3"/>
              <a:gd name="T2" fmla="*/ 2147483646 w 102"/>
              <a:gd name="T3" fmla="*/ 0 h 3"/>
              <a:gd name="T4" fmla="*/ 0 60000 65536"/>
              <a:gd name="T5" fmla="*/ 0 60000 65536"/>
              <a:gd name="T6" fmla="*/ 0 w 102"/>
              <a:gd name="T7" fmla="*/ 0 h 3"/>
              <a:gd name="T8" fmla="*/ 102 w 102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2" h="3">
                <a:moveTo>
                  <a:pt x="0" y="3"/>
                </a:moveTo>
                <a:lnTo>
                  <a:pt x="102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8" name="Freeform 34"/>
          <p:cNvSpPr>
            <a:spLocks/>
          </p:cNvSpPr>
          <p:nvPr/>
        </p:nvSpPr>
        <p:spPr bwMode="auto">
          <a:xfrm>
            <a:off x="4773613" y="2497138"/>
            <a:ext cx="166687" cy="0"/>
          </a:xfrm>
          <a:custGeom>
            <a:avLst/>
            <a:gdLst>
              <a:gd name="T0" fmla="*/ 0 w 105"/>
              <a:gd name="T1" fmla="*/ 2147483646 h 3"/>
              <a:gd name="T2" fmla="*/ 2147483646 w 105"/>
              <a:gd name="T3" fmla="*/ 0 h 3"/>
              <a:gd name="T4" fmla="*/ 0 60000 65536"/>
              <a:gd name="T5" fmla="*/ 0 60000 65536"/>
              <a:gd name="T6" fmla="*/ 0 w 105"/>
              <a:gd name="T7" fmla="*/ 0 h 3"/>
              <a:gd name="T8" fmla="*/ 105 w 105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5" h="3">
                <a:moveTo>
                  <a:pt x="0" y="3"/>
                </a:moveTo>
                <a:lnTo>
                  <a:pt x="105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79" name="Freeform 35"/>
          <p:cNvSpPr>
            <a:spLocks/>
          </p:cNvSpPr>
          <p:nvPr/>
        </p:nvSpPr>
        <p:spPr bwMode="auto">
          <a:xfrm>
            <a:off x="5654675" y="936000"/>
            <a:ext cx="149225" cy="1588"/>
          </a:xfrm>
          <a:custGeom>
            <a:avLst/>
            <a:gdLst>
              <a:gd name="T0" fmla="*/ 0 w 94"/>
              <a:gd name="T1" fmla="*/ 0 h 1"/>
              <a:gd name="T2" fmla="*/ 2147483646 w 94"/>
              <a:gd name="T3" fmla="*/ 2147483646 h 1"/>
              <a:gd name="T4" fmla="*/ 0 60000 65536"/>
              <a:gd name="T5" fmla="*/ 0 60000 65536"/>
              <a:gd name="T6" fmla="*/ 0 w 94"/>
              <a:gd name="T7" fmla="*/ 0 h 1"/>
              <a:gd name="T8" fmla="*/ 94 w 94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4" h="1">
                <a:moveTo>
                  <a:pt x="0" y="0"/>
                </a:moveTo>
                <a:lnTo>
                  <a:pt x="94" y="1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0" name="Freeform 36"/>
          <p:cNvSpPr>
            <a:spLocks/>
          </p:cNvSpPr>
          <p:nvPr/>
        </p:nvSpPr>
        <p:spPr bwMode="auto">
          <a:xfrm>
            <a:off x="5649913" y="2498725"/>
            <a:ext cx="153987" cy="0"/>
          </a:xfrm>
          <a:custGeom>
            <a:avLst/>
            <a:gdLst>
              <a:gd name="T0" fmla="*/ 0 w 97"/>
              <a:gd name="T1" fmla="*/ 0 h 2"/>
              <a:gd name="T2" fmla="*/ 2147483646 w 97"/>
              <a:gd name="T3" fmla="*/ 2147483646 h 2"/>
              <a:gd name="T4" fmla="*/ 0 60000 65536"/>
              <a:gd name="T5" fmla="*/ 0 60000 65536"/>
              <a:gd name="T6" fmla="*/ 0 w 97"/>
              <a:gd name="T7" fmla="*/ 0 h 2"/>
              <a:gd name="T8" fmla="*/ 97 w 97"/>
              <a:gd name="T9" fmla="*/ 2 h 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7" h="2">
                <a:moveTo>
                  <a:pt x="0" y="0"/>
                </a:moveTo>
                <a:lnTo>
                  <a:pt x="97" y="2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1" name="Freeform 37"/>
          <p:cNvSpPr>
            <a:spLocks/>
          </p:cNvSpPr>
          <p:nvPr/>
        </p:nvSpPr>
        <p:spPr bwMode="auto">
          <a:xfrm>
            <a:off x="7294563" y="936000"/>
            <a:ext cx="166687" cy="0"/>
          </a:xfrm>
          <a:custGeom>
            <a:avLst/>
            <a:gdLst>
              <a:gd name="T0" fmla="*/ 0 w 105"/>
              <a:gd name="T1" fmla="*/ 0 h 3"/>
              <a:gd name="T2" fmla="*/ 2147483646 w 105"/>
              <a:gd name="T3" fmla="*/ 2147483646 h 3"/>
              <a:gd name="T4" fmla="*/ 0 60000 65536"/>
              <a:gd name="T5" fmla="*/ 0 60000 65536"/>
              <a:gd name="T6" fmla="*/ 0 w 105"/>
              <a:gd name="T7" fmla="*/ 0 h 3"/>
              <a:gd name="T8" fmla="*/ 105 w 105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5" h="3">
                <a:moveTo>
                  <a:pt x="0" y="0"/>
                </a:moveTo>
                <a:lnTo>
                  <a:pt x="105" y="3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2" name="Freeform 38"/>
          <p:cNvSpPr>
            <a:spLocks/>
          </p:cNvSpPr>
          <p:nvPr/>
        </p:nvSpPr>
        <p:spPr bwMode="auto">
          <a:xfrm>
            <a:off x="7270750" y="2492375"/>
            <a:ext cx="180975" cy="1588"/>
          </a:xfrm>
          <a:custGeom>
            <a:avLst/>
            <a:gdLst>
              <a:gd name="T0" fmla="*/ 0 w 114"/>
              <a:gd name="T1" fmla="*/ 2147483646 h 1"/>
              <a:gd name="T2" fmla="*/ 2147483646 w 114"/>
              <a:gd name="T3" fmla="*/ 0 h 1"/>
              <a:gd name="T4" fmla="*/ 0 60000 65536"/>
              <a:gd name="T5" fmla="*/ 0 60000 65536"/>
              <a:gd name="T6" fmla="*/ 0 w 114"/>
              <a:gd name="T7" fmla="*/ 0 h 1"/>
              <a:gd name="T8" fmla="*/ 114 w 114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4" h="1">
                <a:moveTo>
                  <a:pt x="0" y="1"/>
                </a:moveTo>
                <a:lnTo>
                  <a:pt x="114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3" name="Freeform 39"/>
          <p:cNvSpPr>
            <a:spLocks/>
          </p:cNvSpPr>
          <p:nvPr/>
        </p:nvSpPr>
        <p:spPr bwMode="auto">
          <a:xfrm>
            <a:off x="2046288" y="3149600"/>
            <a:ext cx="222250" cy="1588"/>
          </a:xfrm>
          <a:custGeom>
            <a:avLst/>
            <a:gdLst>
              <a:gd name="T0" fmla="*/ 0 w 140"/>
              <a:gd name="T1" fmla="*/ 0 h 1"/>
              <a:gd name="T2" fmla="*/ 2147483646 w 140"/>
              <a:gd name="T3" fmla="*/ 0 h 1"/>
              <a:gd name="T4" fmla="*/ 0 60000 65536"/>
              <a:gd name="T5" fmla="*/ 0 60000 65536"/>
              <a:gd name="T6" fmla="*/ 0 w 140"/>
              <a:gd name="T7" fmla="*/ 0 h 1"/>
              <a:gd name="T8" fmla="*/ 140 w 140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0" h="1">
                <a:moveTo>
                  <a:pt x="0" y="0"/>
                </a:moveTo>
                <a:lnTo>
                  <a:pt x="140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4" name="Freeform 40"/>
          <p:cNvSpPr>
            <a:spLocks/>
          </p:cNvSpPr>
          <p:nvPr/>
        </p:nvSpPr>
        <p:spPr bwMode="auto">
          <a:xfrm>
            <a:off x="2051050" y="4830763"/>
            <a:ext cx="231775" cy="1587"/>
          </a:xfrm>
          <a:custGeom>
            <a:avLst/>
            <a:gdLst>
              <a:gd name="T0" fmla="*/ 0 w 146"/>
              <a:gd name="T1" fmla="*/ 0 h 1"/>
              <a:gd name="T2" fmla="*/ 2147483646 w 146"/>
              <a:gd name="T3" fmla="*/ 0 h 1"/>
              <a:gd name="T4" fmla="*/ 0 60000 65536"/>
              <a:gd name="T5" fmla="*/ 0 60000 65536"/>
              <a:gd name="T6" fmla="*/ 0 w 146"/>
              <a:gd name="T7" fmla="*/ 0 h 1"/>
              <a:gd name="T8" fmla="*/ 146 w 14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46" h="1">
                <a:moveTo>
                  <a:pt x="0" y="0"/>
                </a:moveTo>
                <a:lnTo>
                  <a:pt x="146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5" name="Freeform 41"/>
          <p:cNvSpPr>
            <a:spLocks/>
          </p:cNvSpPr>
          <p:nvPr/>
        </p:nvSpPr>
        <p:spPr bwMode="auto">
          <a:xfrm>
            <a:off x="3770313" y="3146425"/>
            <a:ext cx="165100" cy="0"/>
          </a:xfrm>
          <a:custGeom>
            <a:avLst/>
            <a:gdLst>
              <a:gd name="T0" fmla="*/ 0 w 104"/>
              <a:gd name="T1" fmla="*/ 2147483646 h 2"/>
              <a:gd name="T2" fmla="*/ 2147483646 w 104"/>
              <a:gd name="T3" fmla="*/ 0 h 2"/>
              <a:gd name="T4" fmla="*/ 0 60000 65536"/>
              <a:gd name="T5" fmla="*/ 0 60000 65536"/>
              <a:gd name="T6" fmla="*/ 0 w 104"/>
              <a:gd name="T7" fmla="*/ 0 h 2"/>
              <a:gd name="T8" fmla="*/ 104 w 104"/>
              <a:gd name="T9" fmla="*/ 2 h 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4" h="2">
                <a:moveTo>
                  <a:pt x="0" y="2"/>
                </a:moveTo>
                <a:lnTo>
                  <a:pt x="104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6" name="Freeform 42"/>
          <p:cNvSpPr>
            <a:spLocks/>
          </p:cNvSpPr>
          <p:nvPr/>
        </p:nvSpPr>
        <p:spPr bwMode="auto">
          <a:xfrm>
            <a:off x="3773488" y="4832350"/>
            <a:ext cx="166687" cy="0"/>
          </a:xfrm>
          <a:custGeom>
            <a:avLst/>
            <a:gdLst>
              <a:gd name="T0" fmla="*/ 0 w 105"/>
              <a:gd name="T1" fmla="*/ 2147483646 h 3"/>
              <a:gd name="T2" fmla="*/ 2147483646 w 105"/>
              <a:gd name="T3" fmla="*/ 0 h 3"/>
              <a:gd name="T4" fmla="*/ 0 60000 65536"/>
              <a:gd name="T5" fmla="*/ 0 60000 65536"/>
              <a:gd name="T6" fmla="*/ 0 w 105"/>
              <a:gd name="T7" fmla="*/ 0 h 3"/>
              <a:gd name="T8" fmla="*/ 105 w 105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5" h="3">
                <a:moveTo>
                  <a:pt x="0" y="3"/>
                </a:moveTo>
                <a:lnTo>
                  <a:pt x="105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7" name="Freeform 43"/>
          <p:cNvSpPr>
            <a:spLocks/>
          </p:cNvSpPr>
          <p:nvPr/>
        </p:nvSpPr>
        <p:spPr bwMode="auto">
          <a:xfrm>
            <a:off x="6654800" y="4832350"/>
            <a:ext cx="158750" cy="0"/>
          </a:xfrm>
          <a:custGeom>
            <a:avLst/>
            <a:gdLst>
              <a:gd name="T0" fmla="*/ 0 w 100"/>
              <a:gd name="T1" fmla="*/ 0 h 3"/>
              <a:gd name="T2" fmla="*/ 2147483646 w 100"/>
              <a:gd name="T3" fmla="*/ 2147483646 h 3"/>
              <a:gd name="T4" fmla="*/ 0 60000 65536"/>
              <a:gd name="T5" fmla="*/ 0 60000 65536"/>
              <a:gd name="T6" fmla="*/ 0 w 100"/>
              <a:gd name="T7" fmla="*/ 0 h 3"/>
              <a:gd name="T8" fmla="*/ 100 w 100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0" h="3">
                <a:moveTo>
                  <a:pt x="0" y="0"/>
                </a:moveTo>
                <a:lnTo>
                  <a:pt x="100" y="3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8" name="Freeform 44"/>
          <p:cNvSpPr>
            <a:spLocks/>
          </p:cNvSpPr>
          <p:nvPr/>
        </p:nvSpPr>
        <p:spPr bwMode="auto">
          <a:xfrm>
            <a:off x="6651625" y="3151188"/>
            <a:ext cx="171450" cy="0"/>
          </a:xfrm>
          <a:custGeom>
            <a:avLst/>
            <a:gdLst>
              <a:gd name="T0" fmla="*/ 0 w 108"/>
              <a:gd name="T1" fmla="*/ 0 h 5"/>
              <a:gd name="T2" fmla="*/ 2147483646 w 108"/>
              <a:gd name="T3" fmla="*/ 2147483646 h 5"/>
              <a:gd name="T4" fmla="*/ 0 60000 65536"/>
              <a:gd name="T5" fmla="*/ 0 60000 65536"/>
              <a:gd name="T6" fmla="*/ 0 w 108"/>
              <a:gd name="T7" fmla="*/ 0 h 5"/>
              <a:gd name="T8" fmla="*/ 108 w 108"/>
              <a:gd name="T9" fmla="*/ 5 h 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8" h="5">
                <a:moveTo>
                  <a:pt x="0" y="0"/>
                </a:moveTo>
                <a:lnTo>
                  <a:pt x="108" y="5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89" name="Freeform 45"/>
          <p:cNvSpPr>
            <a:spLocks/>
          </p:cNvSpPr>
          <p:nvPr/>
        </p:nvSpPr>
        <p:spPr bwMode="auto">
          <a:xfrm>
            <a:off x="8304213" y="3149600"/>
            <a:ext cx="214312" cy="1588"/>
          </a:xfrm>
          <a:custGeom>
            <a:avLst/>
            <a:gdLst>
              <a:gd name="T0" fmla="*/ 0 w 135"/>
              <a:gd name="T1" fmla="*/ 0 h 1"/>
              <a:gd name="T2" fmla="*/ 2147483646 w 135"/>
              <a:gd name="T3" fmla="*/ 0 h 1"/>
              <a:gd name="T4" fmla="*/ 0 60000 65536"/>
              <a:gd name="T5" fmla="*/ 0 60000 65536"/>
              <a:gd name="T6" fmla="*/ 0 w 135"/>
              <a:gd name="T7" fmla="*/ 0 h 1"/>
              <a:gd name="T8" fmla="*/ 135 w 135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35" h="1">
                <a:moveTo>
                  <a:pt x="0" y="0"/>
                </a:moveTo>
                <a:lnTo>
                  <a:pt x="135" y="0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1" name="Freeform 47"/>
          <p:cNvSpPr>
            <a:spLocks/>
          </p:cNvSpPr>
          <p:nvPr/>
        </p:nvSpPr>
        <p:spPr bwMode="auto">
          <a:xfrm>
            <a:off x="2049463" y="1584000"/>
            <a:ext cx="2995612" cy="3780000"/>
          </a:xfrm>
          <a:custGeom>
            <a:avLst/>
            <a:gdLst>
              <a:gd name="T0" fmla="*/ 2147483646 w 1887"/>
              <a:gd name="T1" fmla="*/ 0 h 2520"/>
              <a:gd name="T2" fmla="*/ 2147483646 w 1887"/>
              <a:gd name="T3" fmla="*/ 0 h 2520"/>
              <a:gd name="T4" fmla="*/ 0 w 1887"/>
              <a:gd name="T5" fmla="*/ 2147483646 h 2520"/>
              <a:gd name="T6" fmla="*/ 2147483646 w 1887"/>
              <a:gd name="T7" fmla="*/ 2147483646 h 2520"/>
              <a:gd name="T8" fmla="*/ 0 60000 65536"/>
              <a:gd name="T9" fmla="*/ 0 60000 65536"/>
              <a:gd name="T10" fmla="*/ 0 60000 65536"/>
              <a:gd name="T11" fmla="*/ 0 60000 65536"/>
              <a:gd name="T12" fmla="*/ 0 w 1887"/>
              <a:gd name="T13" fmla="*/ 0 h 2520"/>
              <a:gd name="T14" fmla="*/ 1887 w 1887"/>
              <a:gd name="T15" fmla="*/ 2520 h 252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87" h="2520">
                <a:moveTo>
                  <a:pt x="138" y="0"/>
                </a:moveTo>
                <a:lnTo>
                  <a:pt x="4" y="0"/>
                </a:lnTo>
                <a:lnTo>
                  <a:pt x="0" y="2520"/>
                </a:lnTo>
                <a:lnTo>
                  <a:pt x="1887" y="2514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2" name="Freeform 48"/>
          <p:cNvSpPr>
            <a:spLocks/>
          </p:cNvSpPr>
          <p:nvPr/>
        </p:nvSpPr>
        <p:spPr bwMode="auto">
          <a:xfrm>
            <a:off x="5360988" y="1584000"/>
            <a:ext cx="3160712" cy="3780000"/>
          </a:xfrm>
          <a:custGeom>
            <a:avLst/>
            <a:gdLst>
              <a:gd name="T0" fmla="*/ 2147483646 w 1991"/>
              <a:gd name="T1" fmla="*/ 0 h 2532"/>
              <a:gd name="T2" fmla="*/ 2147483646 w 1991"/>
              <a:gd name="T3" fmla="*/ 2147483646 h 2532"/>
              <a:gd name="T4" fmla="*/ 2147483646 w 1991"/>
              <a:gd name="T5" fmla="*/ 2147483646 h 2532"/>
              <a:gd name="T6" fmla="*/ 0 w 1991"/>
              <a:gd name="T7" fmla="*/ 2147483646 h 2532"/>
              <a:gd name="T8" fmla="*/ 0 60000 65536"/>
              <a:gd name="T9" fmla="*/ 0 60000 65536"/>
              <a:gd name="T10" fmla="*/ 0 60000 65536"/>
              <a:gd name="T11" fmla="*/ 0 60000 65536"/>
              <a:gd name="T12" fmla="*/ 0 w 1991"/>
              <a:gd name="T13" fmla="*/ 0 h 2532"/>
              <a:gd name="T14" fmla="*/ 1991 w 1991"/>
              <a:gd name="T15" fmla="*/ 2532 h 253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91" h="2532">
                <a:moveTo>
                  <a:pt x="1854" y="0"/>
                </a:moveTo>
                <a:lnTo>
                  <a:pt x="1991" y="2"/>
                </a:lnTo>
                <a:lnTo>
                  <a:pt x="1980" y="2526"/>
                </a:lnTo>
                <a:lnTo>
                  <a:pt x="0" y="2532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3" name="Line 49"/>
          <p:cNvSpPr>
            <a:spLocks noChangeShapeType="1"/>
          </p:cNvSpPr>
          <p:nvPr/>
        </p:nvSpPr>
        <p:spPr bwMode="auto">
          <a:xfrm>
            <a:off x="5722938" y="5364000"/>
            <a:ext cx="0" cy="396000"/>
          </a:xfrm>
          <a:prstGeom prst="line">
            <a:avLst/>
          </a:prstGeom>
          <a:noFill/>
          <a:ln w="1270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4" name="Freeform 50"/>
          <p:cNvSpPr>
            <a:spLocks/>
          </p:cNvSpPr>
          <p:nvPr/>
        </p:nvSpPr>
        <p:spPr bwMode="auto">
          <a:xfrm>
            <a:off x="6659563" y="1584000"/>
            <a:ext cx="158750" cy="3528000"/>
          </a:xfrm>
          <a:custGeom>
            <a:avLst/>
            <a:gdLst>
              <a:gd name="T0" fmla="*/ 0 w 100"/>
              <a:gd name="T1" fmla="*/ 0 h 2519"/>
              <a:gd name="T2" fmla="*/ 2147483646 w 100"/>
              <a:gd name="T3" fmla="*/ 2147483646 h 2519"/>
              <a:gd name="T4" fmla="*/ 2147483646 w 100"/>
              <a:gd name="T5" fmla="*/ 2147483646 h 2519"/>
              <a:gd name="T6" fmla="*/ 0 60000 65536"/>
              <a:gd name="T7" fmla="*/ 0 60000 65536"/>
              <a:gd name="T8" fmla="*/ 0 60000 65536"/>
              <a:gd name="T9" fmla="*/ 0 w 100"/>
              <a:gd name="T10" fmla="*/ 0 h 2519"/>
              <a:gd name="T11" fmla="*/ 100 w 100"/>
              <a:gd name="T12" fmla="*/ 2519 h 251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0" h="2519">
                <a:moveTo>
                  <a:pt x="0" y="0"/>
                </a:moveTo>
                <a:lnTo>
                  <a:pt x="100" y="3"/>
                </a:lnTo>
                <a:lnTo>
                  <a:pt x="97" y="2519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5" name="Freeform 51"/>
          <p:cNvSpPr>
            <a:spLocks/>
          </p:cNvSpPr>
          <p:nvPr/>
        </p:nvSpPr>
        <p:spPr bwMode="auto">
          <a:xfrm>
            <a:off x="3759200" y="1584000"/>
            <a:ext cx="173038" cy="3528000"/>
          </a:xfrm>
          <a:custGeom>
            <a:avLst/>
            <a:gdLst>
              <a:gd name="T0" fmla="*/ 2147483646 w 109"/>
              <a:gd name="T1" fmla="*/ 0 h 2523"/>
              <a:gd name="T2" fmla="*/ 0 w 109"/>
              <a:gd name="T3" fmla="*/ 2147483646 h 2523"/>
              <a:gd name="T4" fmla="*/ 2147483646 w 109"/>
              <a:gd name="T5" fmla="*/ 2147483646 h 2523"/>
              <a:gd name="T6" fmla="*/ 0 60000 65536"/>
              <a:gd name="T7" fmla="*/ 0 60000 65536"/>
              <a:gd name="T8" fmla="*/ 0 60000 65536"/>
              <a:gd name="T9" fmla="*/ 0 w 109"/>
              <a:gd name="T10" fmla="*/ 0 h 2523"/>
              <a:gd name="T11" fmla="*/ 109 w 109"/>
              <a:gd name="T12" fmla="*/ 2523 h 252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9" h="2523">
                <a:moveTo>
                  <a:pt x="109" y="0"/>
                </a:moveTo>
                <a:lnTo>
                  <a:pt x="0" y="6"/>
                </a:lnTo>
                <a:lnTo>
                  <a:pt x="9" y="2523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313397" name="Text Box 53"/>
          <p:cNvSpPr txBox="1">
            <a:spLocks noChangeArrowheads="1"/>
          </p:cNvSpPr>
          <p:nvPr/>
        </p:nvSpPr>
        <p:spPr bwMode="auto">
          <a:xfrm>
            <a:off x="6516688" y="5805488"/>
            <a:ext cx="2447925" cy="641350"/>
          </a:xfrm>
          <a:prstGeom prst="rect">
            <a:avLst/>
          </a:pr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s-ES" altLang="es-ES" sz="1800" b="1">
                <a:latin typeface="Comic Sans MS" panose="030F0702030302020204" pitchFamily="66" charset="0"/>
              </a:rPr>
              <a:t>Instalación anterior al RICCACS 1981</a:t>
            </a:r>
          </a:p>
        </p:txBody>
      </p:sp>
      <p:sp>
        <p:nvSpPr>
          <p:cNvPr id="55" name="Freeform 43"/>
          <p:cNvSpPr>
            <a:spLocks/>
          </p:cNvSpPr>
          <p:nvPr/>
        </p:nvSpPr>
        <p:spPr bwMode="auto">
          <a:xfrm>
            <a:off x="8316000" y="4824000"/>
            <a:ext cx="158750" cy="0"/>
          </a:xfrm>
          <a:custGeom>
            <a:avLst/>
            <a:gdLst>
              <a:gd name="T0" fmla="*/ 0 w 100"/>
              <a:gd name="T1" fmla="*/ 0 h 3"/>
              <a:gd name="T2" fmla="*/ 2147483646 w 100"/>
              <a:gd name="T3" fmla="*/ 2147483646 h 3"/>
              <a:gd name="T4" fmla="*/ 0 60000 65536"/>
              <a:gd name="T5" fmla="*/ 0 60000 65536"/>
              <a:gd name="T6" fmla="*/ 0 w 100"/>
              <a:gd name="T7" fmla="*/ 0 h 3"/>
              <a:gd name="T8" fmla="*/ 100 w 100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0" h="3">
                <a:moveTo>
                  <a:pt x="0" y="0"/>
                </a:moveTo>
                <a:lnTo>
                  <a:pt x="100" y="3"/>
                </a:lnTo>
              </a:path>
            </a:pathLst>
          </a:custGeom>
          <a:noFill/>
          <a:ln w="63500">
            <a:solidFill>
              <a:srgbClr val="00008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57" name="Freeform 36"/>
          <p:cNvSpPr>
            <a:spLocks/>
          </p:cNvSpPr>
          <p:nvPr/>
        </p:nvSpPr>
        <p:spPr bwMode="auto">
          <a:xfrm>
            <a:off x="3276000" y="5220000"/>
            <a:ext cx="4032000" cy="0"/>
          </a:xfrm>
          <a:custGeom>
            <a:avLst/>
            <a:gdLst>
              <a:gd name="T0" fmla="*/ 0 w 97"/>
              <a:gd name="T1" fmla="*/ 0 h 2"/>
              <a:gd name="T2" fmla="*/ 2147483646 w 97"/>
              <a:gd name="T3" fmla="*/ 2147483646 h 2"/>
              <a:gd name="T4" fmla="*/ 0 60000 65536"/>
              <a:gd name="T5" fmla="*/ 0 60000 65536"/>
              <a:gd name="T6" fmla="*/ 0 w 97"/>
              <a:gd name="T7" fmla="*/ 0 h 2"/>
              <a:gd name="T8" fmla="*/ 97 w 97"/>
              <a:gd name="T9" fmla="*/ 2 h 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7" h="2">
                <a:moveTo>
                  <a:pt x="0" y="0"/>
                </a:moveTo>
                <a:lnTo>
                  <a:pt x="97" y="2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cxnSp>
        <p:nvCxnSpPr>
          <p:cNvPr id="4" name="Conector recto 3"/>
          <p:cNvCxnSpPr/>
          <p:nvPr/>
        </p:nvCxnSpPr>
        <p:spPr>
          <a:xfrm>
            <a:off x="3276000" y="936000"/>
            <a:ext cx="0" cy="42840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Freeform 32"/>
          <p:cNvSpPr>
            <a:spLocks/>
          </p:cNvSpPr>
          <p:nvPr/>
        </p:nvSpPr>
        <p:spPr bwMode="auto">
          <a:xfrm>
            <a:off x="3070226" y="4176000"/>
            <a:ext cx="185737" cy="0"/>
          </a:xfrm>
          <a:custGeom>
            <a:avLst/>
            <a:gdLst>
              <a:gd name="T0" fmla="*/ 0 w 117"/>
              <a:gd name="T1" fmla="*/ 2147483646 h 3"/>
              <a:gd name="T2" fmla="*/ 2147483646 w 117"/>
              <a:gd name="T3" fmla="*/ 0 h 3"/>
              <a:gd name="T4" fmla="*/ 0 60000 65536"/>
              <a:gd name="T5" fmla="*/ 0 60000 65536"/>
              <a:gd name="T6" fmla="*/ 0 w 117"/>
              <a:gd name="T7" fmla="*/ 0 h 3"/>
              <a:gd name="T8" fmla="*/ 117 w 117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7" h="3">
                <a:moveTo>
                  <a:pt x="0" y="3"/>
                </a:moveTo>
                <a:lnTo>
                  <a:pt x="117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62" name="Freeform 34"/>
          <p:cNvSpPr>
            <a:spLocks/>
          </p:cNvSpPr>
          <p:nvPr/>
        </p:nvSpPr>
        <p:spPr bwMode="auto">
          <a:xfrm>
            <a:off x="4727576" y="4176000"/>
            <a:ext cx="166687" cy="0"/>
          </a:xfrm>
          <a:custGeom>
            <a:avLst/>
            <a:gdLst>
              <a:gd name="T0" fmla="*/ 0 w 105"/>
              <a:gd name="T1" fmla="*/ 2147483646 h 3"/>
              <a:gd name="T2" fmla="*/ 2147483646 w 105"/>
              <a:gd name="T3" fmla="*/ 0 h 3"/>
              <a:gd name="T4" fmla="*/ 0 60000 65536"/>
              <a:gd name="T5" fmla="*/ 0 60000 65536"/>
              <a:gd name="T6" fmla="*/ 0 w 105"/>
              <a:gd name="T7" fmla="*/ 0 h 3"/>
              <a:gd name="T8" fmla="*/ 105 w 105"/>
              <a:gd name="T9" fmla="*/ 3 h 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05" h="3">
                <a:moveTo>
                  <a:pt x="0" y="3"/>
                </a:moveTo>
                <a:lnTo>
                  <a:pt x="105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63" name="Freeform 36"/>
          <p:cNvSpPr>
            <a:spLocks/>
          </p:cNvSpPr>
          <p:nvPr/>
        </p:nvSpPr>
        <p:spPr bwMode="auto">
          <a:xfrm>
            <a:off x="5616000" y="4176000"/>
            <a:ext cx="153987" cy="0"/>
          </a:xfrm>
          <a:custGeom>
            <a:avLst/>
            <a:gdLst>
              <a:gd name="T0" fmla="*/ 0 w 97"/>
              <a:gd name="T1" fmla="*/ 0 h 2"/>
              <a:gd name="T2" fmla="*/ 2147483646 w 97"/>
              <a:gd name="T3" fmla="*/ 2147483646 h 2"/>
              <a:gd name="T4" fmla="*/ 0 60000 65536"/>
              <a:gd name="T5" fmla="*/ 0 60000 65536"/>
              <a:gd name="T6" fmla="*/ 0 w 97"/>
              <a:gd name="T7" fmla="*/ 0 h 2"/>
              <a:gd name="T8" fmla="*/ 97 w 97"/>
              <a:gd name="T9" fmla="*/ 2 h 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7" h="2">
                <a:moveTo>
                  <a:pt x="0" y="0"/>
                </a:moveTo>
                <a:lnTo>
                  <a:pt x="97" y="2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sp>
        <p:nvSpPr>
          <p:cNvPr id="64" name="Freeform 38"/>
          <p:cNvSpPr>
            <a:spLocks/>
          </p:cNvSpPr>
          <p:nvPr/>
        </p:nvSpPr>
        <p:spPr bwMode="auto">
          <a:xfrm>
            <a:off x="7236000" y="4176000"/>
            <a:ext cx="180975" cy="1588"/>
          </a:xfrm>
          <a:custGeom>
            <a:avLst/>
            <a:gdLst>
              <a:gd name="T0" fmla="*/ 0 w 114"/>
              <a:gd name="T1" fmla="*/ 2147483646 h 1"/>
              <a:gd name="T2" fmla="*/ 2147483646 w 114"/>
              <a:gd name="T3" fmla="*/ 0 h 1"/>
              <a:gd name="T4" fmla="*/ 0 60000 65536"/>
              <a:gd name="T5" fmla="*/ 0 60000 65536"/>
              <a:gd name="T6" fmla="*/ 0 w 114"/>
              <a:gd name="T7" fmla="*/ 0 h 1"/>
              <a:gd name="T8" fmla="*/ 114 w 114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4" h="1">
                <a:moveTo>
                  <a:pt x="0" y="1"/>
                </a:moveTo>
                <a:lnTo>
                  <a:pt x="114" y="0"/>
                </a:lnTo>
              </a:path>
            </a:pathLst>
          </a:cu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ES"/>
          </a:p>
        </p:txBody>
      </p:sp>
      <p:cxnSp>
        <p:nvCxnSpPr>
          <p:cNvPr id="65" name="Conector recto 64"/>
          <p:cNvCxnSpPr/>
          <p:nvPr/>
        </p:nvCxnSpPr>
        <p:spPr>
          <a:xfrm>
            <a:off x="4894263" y="936000"/>
            <a:ext cx="0" cy="42840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ector recto 65"/>
          <p:cNvCxnSpPr/>
          <p:nvPr/>
        </p:nvCxnSpPr>
        <p:spPr>
          <a:xfrm>
            <a:off x="5616000" y="936000"/>
            <a:ext cx="0" cy="42840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Conector recto 66"/>
          <p:cNvCxnSpPr/>
          <p:nvPr/>
        </p:nvCxnSpPr>
        <p:spPr>
          <a:xfrm>
            <a:off x="7286050" y="935326"/>
            <a:ext cx="0" cy="428400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Group 48"/>
          <p:cNvGrpSpPr>
            <a:grpSpLocks/>
          </p:cNvGrpSpPr>
          <p:nvPr/>
        </p:nvGrpSpPr>
        <p:grpSpPr bwMode="auto">
          <a:xfrm>
            <a:off x="5076000" y="5436000"/>
            <a:ext cx="306388" cy="304800"/>
            <a:chOff x="3150" y="3385"/>
            <a:chExt cx="193" cy="192"/>
          </a:xfrm>
        </p:grpSpPr>
        <p:sp>
          <p:nvSpPr>
            <p:cNvPr id="69" name="Oval 49"/>
            <p:cNvSpPr>
              <a:spLocks noChangeArrowheads="1"/>
            </p:cNvSpPr>
            <p:nvPr/>
          </p:nvSpPr>
          <p:spPr bwMode="auto">
            <a:xfrm rot="-21224">
              <a:off x="3151" y="3385"/>
              <a:ext cx="192" cy="19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  <p:sp>
          <p:nvSpPr>
            <p:cNvPr id="70" name="AutoShape 50"/>
            <p:cNvSpPr>
              <a:spLocks noChangeArrowheads="1"/>
            </p:cNvSpPr>
            <p:nvPr/>
          </p:nvSpPr>
          <p:spPr bwMode="auto">
            <a:xfrm rot="-21224">
              <a:off x="3150" y="3385"/>
              <a:ext cx="192" cy="144"/>
            </a:xfrm>
            <a:prstGeom prst="triangle">
              <a:avLst>
                <a:gd name="adj" fmla="val 50000"/>
              </a:avLst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s-ES" altLang="es-ES" sz="1800">
                <a:latin typeface="Arial" panose="020B0604020202020204" pitchFamily="34" charset="0"/>
              </a:endParaRPr>
            </a:p>
          </p:txBody>
        </p:sp>
      </p:grpSp>
      <p:sp>
        <p:nvSpPr>
          <p:cNvPr id="71" name="Text Box 46"/>
          <p:cNvSpPr txBox="1">
            <a:spLocks noChangeArrowheads="1"/>
          </p:cNvSpPr>
          <p:nvPr/>
        </p:nvSpPr>
        <p:spPr bwMode="auto">
          <a:xfrm>
            <a:off x="1620000" y="5589588"/>
            <a:ext cx="2879725" cy="100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s-ES" altLang="es-ES" sz="1400" b="1" dirty="0">
                <a:latin typeface="Times New Roman" panose="02020603050405020304" pitchFamily="18" charset="0"/>
              </a:rPr>
              <a:t>DISTRIBUCION CON MONTANTES POR RADIADORES CON CIRCULACION FORZADA</a:t>
            </a:r>
            <a:r>
              <a:rPr lang="es-ES" altLang="es-ES" sz="1800" b="1" dirty="0"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72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7</a:t>
            </a:r>
          </a:p>
        </p:txBody>
      </p:sp>
      <p:sp>
        <p:nvSpPr>
          <p:cNvPr id="73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74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0909525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400" dirty="0">
                <a:solidFill>
                  <a:srgbClr val="0033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COMPONENTES:</a:t>
            </a:r>
            <a:endParaRPr lang="es-ES" sz="24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16 CuadroTexto"/>
          <p:cNvSpPr txBox="1"/>
          <p:nvPr/>
        </p:nvSpPr>
        <p:spPr>
          <a:xfrm>
            <a:off x="1620000" y="1440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17 CuadroTexto"/>
          <p:cNvSpPr txBox="1"/>
          <p:nvPr/>
        </p:nvSpPr>
        <p:spPr>
          <a:xfrm>
            <a:off x="1980000" y="1440000"/>
            <a:ext cx="6984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Son dispositivos que se colocan en cada radiador, miden la temperatura del radiador y la del ambiente.</a:t>
            </a:r>
          </a:p>
        </p:txBody>
      </p:sp>
      <p:sp>
        <p:nvSpPr>
          <p:cNvPr id="7" name="16 CuadroTexto"/>
          <p:cNvSpPr txBox="1"/>
          <p:nvPr/>
        </p:nvSpPr>
        <p:spPr>
          <a:xfrm>
            <a:off x="1620000" y="2448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17 CuadroTexto"/>
          <p:cNvSpPr txBox="1"/>
          <p:nvPr/>
        </p:nvSpPr>
        <p:spPr>
          <a:xfrm>
            <a:off x="1980000" y="2448000"/>
            <a:ext cx="698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Para su instalación se deben seguir las instrucciones del fabricante, adaptándose el tipo de radiador y ubicación del mismo.</a:t>
            </a:r>
          </a:p>
        </p:txBody>
      </p:sp>
      <p:sp>
        <p:nvSpPr>
          <p:cNvPr id="9" name="16 CuadroTexto"/>
          <p:cNvSpPr txBox="1"/>
          <p:nvPr/>
        </p:nvSpPr>
        <p:spPr>
          <a:xfrm>
            <a:off x="1620000" y="3780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17 CuadroTexto"/>
          <p:cNvSpPr txBox="1"/>
          <p:nvPr/>
        </p:nvSpPr>
        <p:spPr>
          <a:xfrm>
            <a:off x="1980000" y="3780000"/>
            <a:ext cx="6984000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Se deben programar en cada uno los datos del radiador en el que se encuentra y su proporción sobre el total de la instalación, de manera que el repartidor establezca la proporcionalidad entre sus lecturas y el porcentaje del consumo que le corresponde.</a:t>
            </a:r>
          </a:p>
        </p:txBody>
      </p:sp>
      <p:sp>
        <p:nvSpPr>
          <p:cNvPr id="11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7</a:t>
            </a:r>
          </a:p>
        </p:txBody>
      </p:sp>
      <p:sp>
        <p:nvSpPr>
          <p:cNvPr id="12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13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55889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16000" y="1080000"/>
            <a:ext cx="3240000" cy="2651499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0000" y="3852000"/>
            <a:ext cx="3240000" cy="239785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20000" y="1224000"/>
            <a:ext cx="3753359" cy="3466346"/>
          </a:xfrm>
          <a:prstGeom prst="rect">
            <a:avLst/>
          </a:prstGeom>
        </p:spPr>
      </p:pic>
      <p:sp>
        <p:nvSpPr>
          <p:cNvPr id="7" name="CuadroTexto 6"/>
          <p:cNvSpPr txBox="1"/>
          <p:nvPr/>
        </p:nvSpPr>
        <p:spPr>
          <a:xfrm>
            <a:off x="2520000" y="3384000"/>
            <a:ext cx="2700000" cy="40011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s-E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DOBLE SENSOR</a:t>
            </a:r>
            <a:endParaRPr lang="es-ES" sz="2000" baseline="-25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70255" b="50191"/>
          <a:stretch/>
        </p:blipFill>
        <p:spPr bwMode="auto">
          <a:xfrm>
            <a:off x="2664000" y="4320000"/>
            <a:ext cx="2331393" cy="2192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7</a:t>
            </a:r>
          </a:p>
        </p:txBody>
      </p:sp>
      <p:sp>
        <p:nvSpPr>
          <p:cNvPr id="9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10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3844841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400" b="1" i="1" dirty="0">
                <a:solidFill>
                  <a:srgbClr val="0033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COMPLEMENTOS, para un adecuado funcionamiento se requiere.</a:t>
            </a:r>
            <a:endParaRPr lang="es-ES" sz="24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16 CuadroTexto"/>
          <p:cNvSpPr txBox="1"/>
          <p:nvPr/>
        </p:nvSpPr>
        <p:spPr>
          <a:xfrm>
            <a:off x="1620000" y="1872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17 CuadroTexto"/>
          <p:cNvSpPr txBox="1"/>
          <p:nvPr/>
        </p:nvSpPr>
        <p:spPr>
          <a:xfrm>
            <a:off x="1980000" y="1872000"/>
            <a:ext cx="6984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Se deben asociar a válvulas termostáticas en cada radiador, siendo preferibles las programables.</a:t>
            </a:r>
          </a:p>
        </p:txBody>
      </p:sp>
      <p:sp>
        <p:nvSpPr>
          <p:cNvPr id="7" name="16 CuadroTexto"/>
          <p:cNvSpPr txBox="1"/>
          <p:nvPr/>
        </p:nvSpPr>
        <p:spPr>
          <a:xfrm>
            <a:off x="1620000" y="2772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17 CuadroTexto"/>
          <p:cNvSpPr txBox="1"/>
          <p:nvPr/>
        </p:nvSpPr>
        <p:spPr>
          <a:xfrm>
            <a:off x="1980000" y="2772000"/>
            <a:ext cx="698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Debe instalarse un contador de energía en el circuito de calefacción de la sala de calderas para conocer los consumos a repartir.</a:t>
            </a:r>
          </a:p>
        </p:txBody>
      </p:sp>
      <p:sp>
        <p:nvSpPr>
          <p:cNvPr id="9" name="16 CuadroTexto"/>
          <p:cNvSpPr txBox="1"/>
          <p:nvPr/>
        </p:nvSpPr>
        <p:spPr>
          <a:xfrm>
            <a:off x="1620000" y="4032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17 CuadroTexto"/>
          <p:cNvSpPr txBox="1"/>
          <p:nvPr/>
        </p:nvSpPr>
        <p:spPr>
          <a:xfrm>
            <a:off x="1980000" y="4032000"/>
            <a:ext cx="6984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Se deben instalar bombas con variador de velocidad, para adecuarse a la instalación de las válvulas termostáticas.</a:t>
            </a:r>
          </a:p>
        </p:txBody>
      </p:sp>
      <p:sp>
        <p:nvSpPr>
          <p:cNvPr id="11" name="16 CuadroTexto"/>
          <p:cNvSpPr txBox="1"/>
          <p:nvPr/>
        </p:nvSpPr>
        <p:spPr>
          <a:xfrm>
            <a:off x="1620000" y="5256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17 CuadroTexto"/>
          <p:cNvSpPr txBox="1"/>
          <p:nvPr/>
        </p:nvSpPr>
        <p:spPr>
          <a:xfrm>
            <a:off x="1980000" y="5256000"/>
            <a:ext cx="6984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Se debe equilibrar hidráulicamente las distribuciones, de acuerdo con las nuevas necesidades.</a:t>
            </a:r>
          </a:p>
        </p:txBody>
      </p:sp>
      <p:sp>
        <p:nvSpPr>
          <p:cNvPr id="13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7</a:t>
            </a:r>
          </a:p>
        </p:txBody>
      </p:sp>
      <p:sp>
        <p:nvSpPr>
          <p:cNvPr id="14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15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67791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160000" y="900000"/>
            <a:ext cx="6462000" cy="5229205"/>
            <a:chOff x="1871712" y="926795"/>
            <a:chExt cx="6462000" cy="5229205"/>
          </a:xfrm>
        </p:grpSpPr>
        <p:sp>
          <p:nvSpPr>
            <p:cNvPr id="4" name="Rectángulo 3"/>
            <p:cNvSpPr/>
            <p:nvPr/>
          </p:nvSpPr>
          <p:spPr>
            <a:xfrm>
              <a:off x="1997712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Rectángulo 4"/>
            <p:cNvSpPr/>
            <p:nvPr/>
          </p:nvSpPr>
          <p:spPr>
            <a:xfrm>
              <a:off x="1997712" y="1934795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6" name="Rectángulo 5"/>
            <p:cNvSpPr/>
            <p:nvPr/>
          </p:nvSpPr>
          <p:spPr>
            <a:xfrm>
              <a:off x="1997712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ctángulo 6"/>
            <p:cNvSpPr/>
            <p:nvPr/>
          </p:nvSpPr>
          <p:spPr>
            <a:xfrm>
              <a:off x="1997712" y="37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ctángulo 7"/>
            <p:cNvSpPr/>
            <p:nvPr/>
          </p:nvSpPr>
          <p:spPr>
            <a:xfrm>
              <a:off x="1997712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9" name="Rectángulo 8"/>
            <p:cNvSpPr/>
            <p:nvPr/>
          </p:nvSpPr>
          <p:spPr>
            <a:xfrm>
              <a:off x="5167879" y="10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0" name="Rectángulo 9"/>
            <p:cNvSpPr/>
            <p:nvPr/>
          </p:nvSpPr>
          <p:spPr>
            <a:xfrm>
              <a:off x="5167879" y="19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167879" y="28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2" name="Rectángulo 11"/>
            <p:cNvSpPr/>
            <p:nvPr/>
          </p:nvSpPr>
          <p:spPr>
            <a:xfrm>
              <a:off x="5167879" y="3734793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5167879" y="46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3905712" y="10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5" name="Rectángulo 14"/>
            <p:cNvSpPr/>
            <p:nvPr/>
          </p:nvSpPr>
          <p:spPr>
            <a:xfrm>
              <a:off x="3905712" y="1934793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6" name="Rectángulo 15"/>
            <p:cNvSpPr/>
            <p:nvPr/>
          </p:nvSpPr>
          <p:spPr>
            <a:xfrm>
              <a:off x="3905712" y="28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3905712" y="3734793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3905712" y="46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7079851" y="1038040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7079851" y="1938040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1" name="Rectángulo 20"/>
            <p:cNvSpPr/>
            <p:nvPr/>
          </p:nvSpPr>
          <p:spPr>
            <a:xfrm>
              <a:off x="7079851" y="2838040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2" name="Rectángulo 21"/>
            <p:cNvSpPr/>
            <p:nvPr/>
          </p:nvSpPr>
          <p:spPr>
            <a:xfrm>
              <a:off x="7079851" y="3738040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7079851" y="4638040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2573712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573712" y="1934795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2573712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7" name="Rectángulo 26"/>
            <p:cNvSpPr/>
            <p:nvPr/>
          </p:nvSpPr>
          <p:spPr>
            <a:xfrm>
              <a:off x="2573712" y="3734795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8" name="Rectángulo 27"/>
            <p:cNvSpPr/>
            <p:nvPr/>
          </p:nvSpPr>
          <p:spPr>
            <a:xfrm>
              <a:off x="2573712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9" name="Rectángulo 28"/>
            <p:cNvSpPr/>
            <p:nvPr/>
          </p:nvSpPr>
          <p:spPr>
            <a:xfrm>
              <a:off x="5743879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0" name="Rectángulo 29"/>
            <p:cNvSpPr/>
            <p:nvPr/>
          </p:nvSpPr>
          <p:spPr>
            <a:xfrm>
              <a:off x="5743879" y="19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1" name="Rectángulo 30"/>
            <p:cNvSpPr/>
            <p:nvPr/>
          </p:nvSpPr>
          <p:spPr>
            <a:xfrm>
              <a:off x="5743879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2" name="Rectángulo 31"/>
            <p:cNvSpPr/>
            <p:nvPr/>
          </p:nvSpPr>
          <p:spPr>
            <a:xfrm>
              <a:off x="5743879" y="3734795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3" name="Rectángulo 32"/>
            <p:cNvSpPr/>
            <p:nvPr/>
          </p:nvSpPr>
          <p:spPr>
            <a:xfrm>
              <a:off x="5743879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4" name="Rectángulo 33"/>
            <p:cNvSpPr/>
            <p:nvPr/>
          </p:nvSpPr>
          <p:spPr>
            <a:xfrm>
              <a:off x="4481712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5" name="Rectángulo 34"/>
            <p:cNvSpPr/>
            <p:nvPr/>
          </p:nvSpPr>
          <p:spPr>
            <a:xfrm>
              <a:off x="4481712" y="1934795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6" name="Rectángulo 35"/>
            <p:cNvSpPr/>
            <p:nvPr/>
          </p:nvSpPr>
          <p:spPr>
            <a:xfrm>
              <a:off x="4481712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7" name="Rectángulo 36"/>
            <p:cNvSpPr/>
            <p:nvPr/>
          </p:nvSpPr>
          <p:spPr>
            <a:xfrm>
              <a:off x="4481712" y="3734795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8" name="Rectángulo 37"/>
            <p:cNvSpPr/>
            <p:nvPr/>
          </p:nvSpPr>
          <p:spPr>
            <a:xfrm>
              <a:off x="4481712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9" name="Rectángulo 38"/>
            <p:cNvSpPr/>
            <p:nvPr/>
          </p:nvSpPr>
          <p:spPr>
            <a:xfrm>
              <a:off x="7655851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0" name="Rectángulo 39"/>
            <p:cNvSpPr/>
            <p:nvPr/>
          </p:nvSpPr>
          <p:spPr>
            <a:xfrm>
              <a:off x="7655851" y="19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1" name="Rectángulo 40"/>
            <p:cNvSpPr/>
            <p:nvPr/>
          </p:nvSpPr>
          <p:spPr>
            <a:xfrm>
              <a:off x="7655851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2" name="Rectángulo 41"/>
            <p:cNvSpPr/>
            <p:nvPr/>
          </p:nvSpPr>
          <p:spPr>
            <a:xfrm>
              <a:off x="7655851" y="3734795"/>
              <a:ext cx="576000" cy="7920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3" name="Rectángulo 42"/>
            <p:cNvSpPr/>
            <p:nvPr/>
          </p:nvSpPr>
          <p:spPr>
            <a:xfrm>
              <a:off x="7655851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4" name="Rectángulo 43"/>
            <p:cNvSpPr/>
            <p:nvPr/>
          </p:nvSpPr>
          <p:spPr>
            <a:xfrm>
              <a:off x="3239712" y="10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5" name="Rectángulo 44"/>
            <p:cNvSpPr/>
            <p:nvPr/>
          </p:nvSpPr>
          <p:spPr>
            <a:xfrm>
              <a:off x="3239712" y="19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6" name="Rectángulo 45"/>
            <p:cNvSpPr/>
            <p:nvPr/>
          </p:nvSpPr>
          <p:spPr>
            <a:xfrm>
              <a:off x="3239712" y="28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7" name="Rectángulo 46"/>
            <p:cNvSpPr/>
            <p:nvPr/>
          </p:nvSpPr>
          <p:spPr>
            <a:xfrm>
              <a:off x="3239712" y="37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8" name="Rectángulo 47"/>
            <p:cNvSpPr/>
            <p:nvPr/>
          </p:nvSpPr>
          <p:spPr>
            <a:xfrm>
              <a:off x="3239712" y="46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9" name="Rectángulo 48"/>
            <p:cNvSpPr/>
            <p:nvPr/>
          </p:nvSpPr>
          <p:spPr>
            <a:xfrm>
              <a:off x="6393403" y="10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0" name="Rectángulo 49"/>
            <p:cNvSpPr/>
            <p:nvPr/>
          </p:nvSpPr>
          <p:spPr>
            <a:xfrm>
              <a:off x="6393403" y="19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1" name="Rectángulo 50"/>
            <p:cNvSpPr/>
            <p:nvPr/>
          </p:nvSpPr>
          <p:spPr>
            <a:xfrm>
              <a:off x="6393403" y="28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2" name="Rectángulo 51"/>
            <p:cNvSpPr/>
            <p:nvPr/>
          </p:nvSpPr>
          <p:spPr>
            <a:xfrm>
              <a:off x="6393403" y="37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6393403" y="46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54" name="Grupo 53"/>
            <p:cNvGrpSpPr/>
            <p:nvPr/>
          </p:nvGrpSpPr>
          <p:grpSpPr>
            <a:xfrm>
              <a:off x="1871712" y="926795"/>
              <a:ext cx="6462000" cy="4611245"/>
              <a:chOff x="2142000" y="900000"/>
              <a:chExt cx="6462000" cy="4611245"/>
            </a:xfrm>
          </p:grpSpPr>
          <p:sp>
            <p:nvSpPr>
              <p:cNvPr id="55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2160000" y="1008000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6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342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7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414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8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5328000" y="1011245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9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6588000" y="963737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0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7308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1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8496000" y="985847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2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9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3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18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4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27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5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36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6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45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7" name="Rectangle 6" descr="Granito"/>
              <p:cNvSpPr>
                <a:spLocks noChangeArrowheads="1"/>
              </p:cNvSpPr>
              <p:nvPr/>
            </p:nvSpPr>
            <p:spPr bwMode="auto">
              <a:xfrm>
                <a:off x="2142000" y="54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</p:grpSp>
        <p:grpSp>
          <p:nvGrpSpPr>
            <p:cNvPr id="68" name="Group 55"/>
            <p:cNvGrpSpPr>
              <a:grpSpLocks noChangeAspect="1"/>
            </p:cNvGrpSpPr>
            <p:nvPr/>
          </p:nvGrpSpPr>
          <p:grpSpPr bwMode="auto">
            <a:xfrm>
              <a:off x="2069712" y="1466795"/>
              <a:ext cx="303156" cy="288000"/>
              <a:chOff x="3264" y="432"/>
              <a:chExt cx="960" cy="912"/>
            </a:xfrm>
          </p:grpSpPr>
          <p:grpSp>
            <p:nvGrpSpPr>
              <p:cNvPr id="6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" name="Group 55"/>
            <p:cNvGrpSpPr>
              <a:grpSpLocks noChangeAspect="1"/>
            </p:cNvGrpSpPr>
            <p:nvPr/>
          </p:nvGrpSpPr>
          <p:grpSpPr bwMode="auto">
            <a:xfrm>
              <a:off x="2681712" y="1466976"/>
              <a:ext cx="303156" cy="288000"/>
              <a:chOff x="3264" y="432"/>
              <a:chExt cx="960" cy="912"/>
            </a:xfrm>
          </p:grpSpPr>
          <p:grpSp>
            <p:nvGrpSpPr>
              <p:cNvPr id="11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" name="Group 55"/>
            <p:cNvGrpSpPr>
              <a:grpSpLocks noChangeAspect="1"/>
            </p:cNvGrpSpPr>
            <p:nvPr/>
          </p:nvGrpSpPr>
          <p:grpSpPr bwMode="auto">
            <a:xfrm>
              <a:off x="2069712" y="2366795"/>
              <a:ext cx="303156" cy="288000"/>
              <a:chOff x="3264" y="432"/>
              <a:chExt cx="960" cy="912"/>
            </a:xfrm>
          </p:grpSpPr>
          <p:grpSp>
            <p:nvGrpSpPr>
              <p:cNvPr id="15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8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9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8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8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7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7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7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7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91" name="Group 55"/>
            <p:cNvGrpSpPr>
              <a:grpSpLocks noChangeAspect="1"/>
            </p:cNvGrpSpPr>
            <p:nvPr/>
          </p:nvGrpSpPr>
          <p:grpSpPr bwMode="auto">
            <a:xfrm>
              <a:off x="2681712" y="2366795"/>
              <a:ext cx="303156" cy="288000"/>
              <a:chOff x="3264" y="432"/>
              <a:chExt cx="960" cy="912"/>
            </a:xfrm>
          </p:grpSpPr>
          <p:grpSp>
            <p:nvGrpSpPr>
              <p:cNvPr id="19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2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2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2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2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1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1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1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0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0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0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32" name="Group 55"/>
            <p:cNvGrpSpPr>
              <a:grpSpLocks noChangeAspect="1"/>
            </p:cNvGrpSpPr>
            <p:nvPr/>
          </p:nvGrpSpPr>
          <p:grpSpPr bwMode="auto">
            <a:xfrm>
              <a:off x="2069712" y="3266795"/>
              <a:ext cx="303156" cy="288000"/>
              <a:chOff x="3264" y="432"/>
              <a:chExt cx="960" cy="912"/>
            </a:xfrm>
          </p:grpSpPr>
          <p:grpSp>
            <p:nvGrpSpPr>
              <p:cNvPr id="23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7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6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6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6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5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5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5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4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4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4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73" name="Group 55"/>
            <p:cNvGrpSpPr>
              <a:grpSpLocks noChangeAspect="1"/>
            </p:cNvGrpSpPr>
            <p:nvPr/>
          </p:nvGrpSpPr>
          <p:grpSpPr bwMode="auto">
            <a:xfrm>
              <a:off x="2681712" y="3266795"/>
              <a:ext cx="303156" cy="288000"/>
              <a:chOff x="3264" y="432"/>
              <a:chExt cx="960" cy="912"/>
            </a:xfrm>
          </p:grpSpPr>
          <p:grpSp>
            <p:nvGrpSpPr>
              <p:cNvPr id="27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1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0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0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0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9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9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9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9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8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8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14" name="Group 55"/>
            <p:cNvGrpSpPr>
              <a:grpSpLocks noChangeAspect="1"/>
            </p:cNvGrpSpPr>
            <p:nvPr/>
          </p:nvGrpSpPr>
          <p:grpSpPr bwMode="auto">
            <a:xfrm>
              <a:off x="2069712" y="4166795"/>
              <a:ext cx="303156" cy="288000"/>
              <a:chOff x="3264" y="432"/>
              <a:chExt cx="960" cy="912"/>
            </a:xfrm>
          </p:grpSpPr>
          <p:grpSp>
            <p:nvGrpSpPr>
              <p:cNvPr id="31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5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4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4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4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4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3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3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3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2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2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55" name="Group 55"/>
            <p:cNvGrpSpPr>
              <a:grpSpLocks noChangeAspect="1"/>
            </p:cNvGrpSpPr>
            <p:nvPr/>
          </p:nvGrpSpPr>
          <p:grpSpPr bwMode="auto">
            <a:xfrm>
              <a:off x="2681712" y="4166795"/>
              <a:ext cx="303156" cy="288000"/>
              <a:chOff x="3264" y="432"/>
              <a:chExt cx="960" cy="912"/>
            </a:xfrm>
          </p:grpSpPr>
          <p:grpSp>
            <p:nvGrpSpPr>
              <p:cNvPr id="35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9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9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8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8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8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7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7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7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6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6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96" name="Group 55"/>
            <p:cNvGrpSpPr>
              <a:grpSpLocks noChangeAspect="1"/>
            </p:cNvGrpSpPr>
            <p:nvPr/>
          </p:nvGrpSpPr>
          <p:grpSpPr bwMode="auto">
            <a:xfrm>
              <a:off x="2069712" y="5066795"/>
              <a:ext cx="303156" cy="288000"/>
              <a:chOff x="3264" y="432"/>
              <a:chExt cx="960" cy="912"/>
            </a:xfrm>
          </p:grpSpPr>
          <p:grpSp>
            <p:nvGrpSpPr>
              <p:cNvPr id="39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3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3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2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2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2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1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1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1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1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0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37" name="Group 55"/>
            <p:cNvGrpSpPr>
              <a:grpSpLocks noChangeAspect="1"/>
            </p:cNvGrpSpPr>
            <p:nvPr/>
          </p:nvGrpSpPr>
          <p:grpSpPr bwMode="auto">
            <a:xfrm>
              <a:off x="2681712" y="5066795"/>
              <a:ext cx="303156" cy="288000"/>
              <a:chOff x="3264" y="432"/>
              <a:chExt cx="960" cy="912"/>
            </a:xfrm>
          </p:grpSpPr>
          <p:grpSp>
            <p:nvGrpSpPr>
              <p:cNvPr id="43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7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3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7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6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6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6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6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5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5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5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4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4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78" name="Group 55"/>
            <p:cNvGrpSpPr>
              <a:grpSpLocks noChangeAspect="1"/>
            </p:cNvGrpSpPr>
            <p:nvPr/>
          </p:nvGrpSpPr>
          <p:grpSpPr bwMode="auto">
            <a:xfrm>
              <a:off x="4049712" y="1466795"/>
              <a:ext cx="303156" cy="288000"/>
              <a:chOff x="3264" y="432"/>
              <a:chExt cx="960" cy="912"/>
            </a:xfrm>
          </p:grpSpPr>
          <p:grpSp>
            <p:nvGrpSpPr>
              <p:cNvPr id="47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1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1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1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0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0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0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9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9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9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8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19" name="Group 55"/>
            <p:cNvGrpSpPr>
              <a:grpSpLocks noChangeAspect="1"/>
            </p:cNvGrpSpPr>
            <p:nvPr/>
          </p:nvGrpSpPr>
          <p:grpSpPr bwMode="auto">
            <a:xfrm>
              <a:off x="4661712" y="1466795"/>
              <a:ext cx="303156" cy="288000"/>
              <a:chOff x="3264" y="432"/>
              <a:chExt cx="960" cy="912"/>
            </a:xfrm>
          </p:grpSpPr>
          <p:grpSp>
            <p:nvGrpSpPr>
              <p:cNvPr id="52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5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5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5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4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4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4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3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3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3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3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60" name="Group 55"/>
            <p:cNvGrpSpPr>
              <a:grpSpLocks noChangeAspect="1"/>
            </p:cNvGrpSpPr>
            <p:nvPr/>
          </p:nvGrpSpPr>
          <p:grpSpPr bwMode="auto">
            <a:xfrm>
              <a:off x="4049712" y="2366795"/>
              <a:ext cx="303156" cy="288000"/>
              <a:chOff x="3264" y="432"/>
              <a:chExt cx="960" cy="912"/>
            </a:xfrm>
          </p:grpSpPr>
          <p:grpSp>
            <p:nvGrpSpPr>
              <p:cNvPr id="56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9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0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9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9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8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8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8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8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7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7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7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7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01" name="Group 55"/>
            <p:cNvGrpSpPr>
              <a:grpSpLocks noChangeAspect="1"/>
            </p:cNvGrpSpPr>
            <p:nvPr/>
          </p:nvGrpSpPr>
          <p:grpSpPr bwMode="auto">
            <a:xfrm>
              <a:off x="4661712" y="2366795"/>
              <a:ext cx="303156" cy="288000"/>
              <a:chOff x="3264" y="432"/>
              <a:chExt cx="960" cy="912"/>
            </a:xfrm>
          </p:grpSpPr>
          <p:grpSp>
            <p:nvGrpSpPr>
              <p:cNvPr id="60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3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3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3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3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2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2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2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1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1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1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42" name="Group 55"/>
            <p:cNvGrpSpPr>
              <a:grpSpLocks noChangeAspect="1"/>
            </p:cNvGrpSpPr>
            <p:nvPr/>
          </p:nvGrpSpPr>
          <p:grpSpPr bwMode="auto">
            <a:xfrm>
              <a:off x="4049712" y="3266795"/>
              <a:ext cx="303156" cy="288000"/>
              <a:chOff x="3264" y="432"/>
              <a:chExt cx="960" cy="912"/>
            </a:xfrm>
          </p:grpSpPr>
          <p:grpSp>
            <p:nvGrpSpPr>
              <p:cNvPr id="64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8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7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7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7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6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6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6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5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5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5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83" name="Group 55"/>
            <p:cNvGrpSpPr>
              <a:grpSpLocks noChangeAspect="1"/>
            </p:cNvGrpSpPr>
            <p:nvPr/>
          </p:nvGrpSpPr>
          <p:grpSpPr bwMode="auto">
            <a:xfrm>
              <a:off x="4661712" y="3266795"/>
              <a:ext cx="303156" cy="288000"/>
              <a:chOff x="3264" y="432"/>
              <a:chExt cx="960" cy="912"/>
            </a:xfrm>
          </p:grpSpPr>
          <p:grpSp>
            <p:nvGrpSpPr>
              <p:cNvPr id="68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2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1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1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1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0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0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0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0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9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9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24" name="Group 55"/>
            <p:cNvGrpSpPr>
              <a:grpSpLocks noChangeAspect="1"/>
            </p:cNvGrpSpPr>
            <p:nvPr/>
          </p:nvGrpSpPr>
          <p:grpSpPr bwMode="auto">
            <a:xfrm>
              <a:off x="4049712" y="4166795"/>
              <a:ext cx="303156" cy="288000"/>
              <a:chOff x="3264" y="432"/>
              <a:chExt cx="960" cy="912"/>
            </a:xfrm>
          </p:grpSpPr>
          <p:grpSp>
            <p:nvGrpSpPr>
              <p:cNvPr id="72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6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5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5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5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5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4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4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4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3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3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65" name="Group 55"/>
            <p:cNvGrpSpPr>
              <a:grpSpLocks noChangeAspect="1"/>
            </p:cNvGrpSpPr>
            <p:nvPr/>
          </p:nvGrpSpPr>
          <p:grpSpPr bwMode="auto">
            <a:xfrm>
              <a:off x="4661712" y="4166795"/>
              <a:ext cx="303156" cy="288000"/>
              <a:chOff x="3264" y="432"/>
              <a:chExt cx="960" cy="912"/>
            </a:xfrm>
          </p:grpSpPr>
          <p:grpSp>
            <p:nvGrpSpPr>
              <p:cNvPr id="76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0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0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9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9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9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8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8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8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7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7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06" name="Group 55"/>
            <p:cNvGrpSpPr>
              <a:grpSpLocks noChangeAspect="1"/>
            </p:cNvGrpSpPr>
            <p:nvPr/>
          </p:nvGrpSpPr>
          <p:grpSpPr bwMode="auto">
            <a:xfrm>
              <a:off x="4049712" y="5066795"/>
              <a:ext cx="303156" cy="288000"/>
              <a:chOff x="3264" y="432"/>
              <a:chExt cx="960" cy="912"/>
            </a:xfrm>
          </p:grpSpPr>
          <p:grpSp>
            <p:nvGrpSpPr>
              <p:cNvPr id="80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4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4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3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3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3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2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2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2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1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47" name="Group 55"/>
            <p:cNvGrpSpPr>
              <a:grpSpLocks noChangeAspect="1"/>
            </p:cNvGrpSpPr>
            <p:nvPr/>
          </p:nvGrpSpPr>
          <p:grpSpPr bwMode="auto">
            <a:xfrm>
              <a:off x="4661712" y="5066795"/>
              <a:ext cx="303156" cy="288000"/>
              <a:chOff x="3264" y="432"/>
              <a:chExt cx="960" cy="912"/>
            </a:xfrm>
          </p:grpSpPr>
          <p:grpSp>
            <p:nvGrpSpPr>
              <p:cNvPr id="84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8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4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8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7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7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7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7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6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6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6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5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5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88" name="Group 55"/>
            <p:cNvGrpSpPr>
              <a:grpSpLocks noChangeAspect="1"/>
            </p:cNvGrpSpPr>
            <p:nvPr/>
          </p:nvGrpSpPr>
          <p:grpSpPr bwMode="auto">
            <a:xfrm>
              <a:off x="5273712" y="1466976"/>
              <a:ext cx="303156" cy="288000"/>
              <a:chOff x="3264" y="432"/>
              <a:chExt cx="960" cy="912"/>
            </a:xfrm>
          </p:grpSpPr>
          <p:grpSp>
            <p:nvGrpSpPr>
              <p:cNvPr id="88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2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2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2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1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1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0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0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0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9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29" name="Group 55"/>
            <p:cNvGrpSpPr>
              <a:grpSpLocks noChangeAspect="1"/>
            </p:cNvGrpSpPr>
            <p:nvPr/>
          </p:nvGrpSpPr>
          <p:grpSpPr bwMode="auto">
            <a:xfrm>
              <a:off x="5885712" y="1466795"/>
              <a:ext cx="303156" cy="288000"/>
              <a:chOff x="3264" y="432"/>
              <a:chExt cx="960" cy="912"/>
            </a:xfrm>
          </p:grpSpPr>
          <p:grpSp>
            <p:nvGrpSpPr>
              <p:cNvPr id="93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6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6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6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5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5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5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4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4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4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4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70" name="Group 55"/>
            <p:cNvGrpSpPr>
              <a:grpSpLocks noChangeAspect="1"/>
            </p:cNvGrpSpPr>
            <p:nvPr/>
          </p:nvGrpSpPr>
          <p:grpSpPr bwMode="auto">
            <a:xfrm>
              <a:off x="5273712" y="2366795"/>
              <a:ext cx="303156" cy="288000"/>
              <a:chOff x="3264" y="432"/>
              <a:chExt cx="960" cy="912"/>
            </a:xfrm>
          </p:grpSpPr>
          <p:grpSp>
            <p:nvGrpSpPr>
              <p:cNvPr id="97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0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0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9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9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9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9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8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8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8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8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11" name="Group 55"/>
            <p:cNvGrpSpPr>
              <a:grpSpLocks noChangeAspect="1"/>
            </p:cNvGrpSpPr>
            <p:nvPr/>
          </p:nvGrpSpPr>
          <p:grpSpPr bwMode="auto">
            <a:xfrm>
              <a:off x="5885712" y="2366795"/>
              <a:ext cx="303156" cy="288000"/>
              <a:chOff x="3264" y="432"/>
              <a:chExt cx="960" cy="912"/>
            </a:xfrm>
          </p:grpSpPr>
          <p:grpSp>
            <p:nvGrpSpPr>
              <p:cNvPr id="101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4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4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4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4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3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3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3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2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2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2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52" name="Group 55"/>
            <p:cNvGrpSpPr>
              <a:grpSpLocks noChangeAspect="1"/>
            </p:cNvGrpSpPr>
            <p:nvPr/>
          </p:nvGrpSpPr>
          <p:grpSpPr bwMode="auto">
            <a:xfrm>
              <a:off x="5273712" y="3266795"/>
              <a:ext cx="303156" cy="288000"/>
              <a:chOff x="3264" y="432"/>
              <a:chExt cx="960" cy="912"/>
            </a:xfrm>
          </p:grpSpPr>
          <p:grpSp>
            <p:nvGrpSpPr>
              <p:cNvPr id="105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9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8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8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8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7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7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7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6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6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6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3" name="Group 55"/>
            <p:cNvGrpSpPr>
              <a:grpSpLocks noChangeAspect="1"/>
            </p:cNvGrpSpPr>
            <p:nvPr/>
          </p:nvGrpSpPr>
          <p:grpSpPr bwMode="auto">
            <a:xfrm>
              <a:off x="5915617" y="3266795"/>
              <a:ext cx="303156" cy="288000"/>
              <a:chOff x="3264" y="432"/>
              <a:chExt cx="960" cy="912"/>
            </a:xfrm>
          </p:grpSpPr>
          <p:grpSp>
            <p:nvGrpSpPr>
              <p:cNvPr id="109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3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2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2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2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1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1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1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1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0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0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34" name="Group 55"/>
            <p:cNvGrpSpPr>
              <a:grpSpLocks noChangeAspect="1"/>
            </p:cNvGrpSpPr>
            <p:nvPr/>
          </p:nvGrpSpPr>
          <p:grpSpPr bwMode="auto">
            <a:xfrm>
              <a:off x="5273712" y="4130793"/>
              <a:ext cx="303156" cy="288000"/>
              <a:chOff x="3264" y="432"/>
              <a:chExt cx="960" cy="912"/>
            </a:xfrm>
          </p:grpSpPr>
          <p:grpSp>
            <p:nvGrpSpPr>
              <p:cNvPr id="113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7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6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6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6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6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5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5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5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4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4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75" name="Group 55"/>
            <p:cNvGrpSpPr>
              <a:grpSpLocks noChangeAspect="1"/>
            </p:cNvGrpSpPr>
            <p:nvPr/>
          </p:nvGrpSpPr>
          <p:grpSpPr bwMode="auto">
            <a:xfrm>
              <a:off x="5921492" y="4166795"/>
              <a:ext cx="303156" cy="288000"/>
              <a:chOff x="3264" y="432"/>
              <a:chExt cx="960" cy="912"/>
            </a:xfrm>
          </p:grpSpPr>
          <p:grpSp>
            <p:nvGrpSpPr>
              <p:cNvPr id="117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1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1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0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0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0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9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9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9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8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8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16" name="Group 55"/>
            <p:cNvGrpSpPr>
              <a:grpSpLocks noChangeAspect="1"/>
            </p:cNvGrpSpPr>
            <p:nvPr/>
          </p:nvGrpSpPr>
          <p:grpSpPr bwMode="auto">
            <a:xfrm>
              <a:off x="5273712" y="5066795"/>
              <a:ext cx="303156" cy="288000"/>
              <a:chOff x="3264" y="432"/>
              <a:chExt cx="960" cy="912"/>
            </a:xfrm>
          </p:grpSpPr>
          <p:grpSp>
            <p:nvGrpSpPr>
              <p:cNvPr id="121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5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5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4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4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4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3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3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3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2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57" name="Group 55"/>
            <p:cNvGrpSpPr>
              <a:grpSpLocks noChangeAspect="1"/>
            </p:cNvGrpSpPr>
            <p:nvPr/>
          </p:nvGrpSpPr>
          <p:grpSpPr bwMode="auto">
            <a:xfrm>
              <a:off x="5915617" y="5066795"/>
              <a:ext cx="303156" cy="288000"/>
              <a:chOff x="3264" y="432"/>
              <a:chExt cx="960" cy="912"/>
            </a:xfrm>
          </p:grpSpPr>
          <p:grpSp>
            <p:nvGrpSpPr>
              <p:cNvPr id="125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9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5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9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8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8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8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8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7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7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7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6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6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98" name="Group 55"/>
            <p:cNvGrpSpPr>
              <a:grpSpLocks noChangeAspect="1"/>
            </p:cNvGrpSpPr>
            <p:nvPr/>
          </p:nvGrpSpPr>
          <p:grpSpPr bwMode="auto">
            <a:xfrm>
              <a:off x="7213432" y="1466795"/>
              <a:ext cx="303156" cy="288000"/>
              <a:chOff x="3264" y="432"/>
              <a:chExt cx="960" cy="912"/>
            </a:xfrm>
          </p:grpSpPr>
          <p:grpSp>
            <p:nvGrpSpPr>
              <p:cNvPr id="129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3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3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3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2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2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1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1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1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0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39" name="Group 55"/>
            <p:cNvGrpSpPr>
              <a:grpSpLocks noChangeAspect="1"/>
            </p:cNvGrpSpPr>
            <p:nvPr/>
          </p:nvGrpSpPr>
          <p:grpSpPr bwMode="auto">
            <a:xfrm>
              <a:off x="7886243" y="1466795"/>
              <a:ext cx="303156" cy="288000"/>
              <a:chOff x="3264" y="432"/>
              <a:chExt cx="960" cy="912"/>
            </a:xfrm>
          </p:grpSpPr>
          <p:grpSp>
            <p:nvGrpSpPr>
              <p:cNvPr id="134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7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7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7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6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6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6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5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5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5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5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80" name="Group 55"/>
            <p:cNvGrpSpPr>
              <a:grpSpLocks noChangeAspect="1"/>
            </p:cNvGrpSpPr>
            <p:nvPr/>
          </p:nvGrpSpPr>
          <p:grpSpPr bwMode="auto">
            <a:xfrm>
              <a:off x="7213432" y="2366795"/>
              <a:ext cx="303156" cy="288000"/>
              <a:chOff x="3264" y="432"/>
              <a:chExt cx="960" cy="912"/>
            </a:xfrm>
          </p:grpSpPr>
          <p:grpSp>
            <p:nvGrpSpPr>
              <p:cNvPr id="138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1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1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0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0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0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0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9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9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9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9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21" name="Group 55"/>
            <p:cNvGrpSpPr>
              <a:grpSpLocks noChangeAspect="1"/>
            </p:cNvGrpSpPr>
            <p:nvPr/>
          </p:nvGrpSpPr>
          <p:grpSpPr bwMode="auto">
            <a:xfrm>
              <a:off x="7886243" y="2366795"/>
              <a:ext cx="303156" cy="288000"/>
              <a:chOff x="3264" y="432"/>
              <a:chExt cx="960" cy="912"/>
            </a:xfrm>
          </p:grpSpPr>
          <p:grpSp>
            <p:nvGrpSpPr>
              <p:cNvPr id="142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5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5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5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5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4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4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4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3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3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3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62" name="Group 55"/>
            <p:cNvGrpSpPr>
              <a:grpSpLocks noChangeAspect="1"/>
            </p:cNvGrpSpPr>
            <p:nvPr/>
          </p:nvGrpSpPr>
          <p:grpSpPr bwMode="auto">
            <a:xfrm>
              <a:off x="7213671" y="3266795"/>
              <a:ext cx="303156" cy="288000"/>
              <a:chOff x="3264" y="432"/>
              <a:chExt cx="960" cy="912"/>
            </a:xfrm>
          </p:grpSpPr>
          <p:grpSp>
            <p:nvGrpSpPr>
              <p:cNvPr id="146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0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9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9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9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8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8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8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7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7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7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3" name="Group 55"/>
            <p:cNvGrpSpPr>
              <a:grpSpLocks noChangeAspect="1"/>
            </p:cNvGrpSpPr>
            <p:nvPr/>
          </p:nvGrpSpPr>
          <p:grpSpPr bwMode="auto">
            <a:xfrm>
              <a:off x="7886482" y="3264908"/>
              <a:ext cx="303156" cy="288000"/>
              <a:chOff x="3264" y="432"/>
              <a:chExt cx="960" cy="912"/>
            </a:xfrm>
          </p:grpSpPr>
          <p:grpSp>
            <p:nvGrpSpPr>
              <p:cNvPr id="150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4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3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3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3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2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2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2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2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1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1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44" name="Group 55"/>
            <p:cNvGrpSpPr>
              <a:grpSpLocks noChangeAspect="1"/>
            </p:cNvGrpSpPr>
            <p:nvPr/>
          </p:nvGrpSpPr>
          <p:grpSpPr bwMode="auto">
            <a:xfrm>
              <a:off x="7219546" y="4166795"/>
              <a:ext cx="303156" cy="288000"/>
              <a:chOff x="3264" y="432"/>
              <a:chExt cx="960" cy="912"/>
            </a:xfrm>
          </p:grpSpPr>
          <p:grpSp>
            <p:nvGrpSpPr>
              <p:cNvPr id="154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8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7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7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7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7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6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6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6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5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5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85" name="Group 55"/>
            <p:cNvGrpSpPr>
              <a:grpSpLocks noChangeAspect="1"/>
            </p:cNvGrpSpPr>
            <p:nvPr/>
          </p:nvGrpSpPr>
          <p:grpSpPr bwMode="auto">
            <a:xfrm>
              <a:off x="7892357" y="4166795"/>
              <a:ext cx="303156" cy="288000"/>
              <a:chOff x="3264" y="432"/>
              <a:chExt cx="960" cy="912"/>
            </a:xfrm>
          </p:grpSpPr>
          <p:grpSp>
            <p:nvGrpSpPr>
              <p:cNvPr id="158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2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2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1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1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1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0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0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0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9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9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26" name="Group 55"/>
            <p:cNvGrpSpPr>
              <a:grpSpLocks noChangeAspect="1"/>
            </p:cNvGrpSpPr>
            <p:nvPr/>
          </p:nvGrpSpPr>
          <p:grpSpPr bwMode="auto">
            <a:xfrm>
              <a:off x="7213671" y="5066795"/>
              <a:ext cx="303156" cy="288000"/>
              <a:chOff x="3264" y="432"/>
              <a:chExt cx="960" cy="912"/>
            </a:xfrm>
          </p:grpSpPr>
          <p:grpSp>
            <p:nvGrpSpPr>
              <p:cNvPr id="162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6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6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5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5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5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4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4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4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3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67" name="Group 55"/>
            <p:cNvGrpSpPr>
              <a:grpSpLocks noChangeAspect="1"/>
            </p:cNvGrpSpPr>
            <p:nvPr/>
          </p:nvGrpSpPr>
          <p:grpSpPr bwMode="auto">
            <a:xfrm>
              <a:off x="7886482" y="5066795"/>
              <a:ext cx="303156" cy="288000"/>
              <a:chOff x="3264" y="432"/>
              <a:chExt cx="960" cy="912"/>
            </a:xfrm>
          </p:grpSpPr>
          <p:grpSp>
            <p:nvGrpSpPr>
              <p:cNvPr id="166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70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6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70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9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9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9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9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8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8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8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7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7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cxnSp>
          <p:nvCxnSpPr>
            <p:cNvPr id="1708" name="47 Conector recto"/>
            <p:cNvCxnSpPr>
              <a:cxnSpLocks/>
            </p:cNvCxnSpPr>
            <p:nvPr/>
          </p:nvCxnSpPr>
          <p:spPr>
            <a:xfrm flipV="1">
              <a:off x="253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47 Conector recto"/>
            <p:cNvCxnSpPr>
              <a:cxnSpLocks/>
            </p:cNvCxnSpPr>
            <p:nvPr/>
          </p:nvCxnSpPr>
          <p:spPr>
            <a:xfrm flipV="1">
              <a:off x="5741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47 Conector recto"/>
            <p:cNvCxnSpPr>
              <a:cxnSpLocks/>
            </p:cNvCxnSpPr>
            <p:nvPr/>
          </p:nvCxnSpPr>
          <p:spPr>
            <a:xfrm flipH="1" flipV="1">
              <a:off x="2357712" y="14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1" name="47 Conector recto"/>
            <p:cNvCxnSpPr>
              <a:cxnSpLocks/>
            </p:cNvCxnSpPr>
            <p:nvPr/>
          </p:nvCxnSpPr>
          <p:spPr>
            <a:xfrm flipH="1" flipV="1">
              <a:off x="2501712" y="5580000"/>
              <a:ext cx="52200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2" name="47 Conector recto"/>
            <p:cNvCxnSpPr>
              <a:cxnSpLocks/>
            </p:cNvCxnSpPr>
            <p:nvPr/>
          </p:nvCxnSpPr>
          <p:spPr>
            <a:xfrm flipV="1">
              <a:off x="5129712" y="5580000"/>
              <a:ext cx="0" cy="5760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13" name="89 Grupo"/>
            <p:cNvGrpSpPr>
              <a:grpSpLocks/>
            </p:cNvGrpSpPr>
            <p:nvPr/>
          </p:nvGrpSpPr>
          <p:grpSpPr bwMode="auto">
            <a:xfrm>
              <a:off x="5039712" y="5724000"/>
              <a:ext cx="180000" cy="180000"/>
              <a:chOff x="6948264" y="5733256"/>
              <a:chExt cx="216000" cy="216000"/>
            </a:xfrm>
          </p:grpSpPr>
          <p:sp>
            <p:nvSpPr>
              <p:cNvPr id="1714" name="87 Elipse"/>
              <p:cNvSpPr/>
              <p:nvPr/>
            </p:nvSpPr>
            <p:spPr bwMode="auto">
              <a:xfrm>
                <a:off x="6948264" y="5733256"/>
                <a:ext cx="216000" cy="216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es-ES" sz="1350">
                  <a:latin typeface="Arial" charset="0"/>
                </a:endParaRPr>
              </a:p>
            </p:txBody>
          </p:sp>
          <p:sp>
            <p:nvSpPr>
              <p:cNvPr id="1715" name="88 Triángulo isósceles"/>
              <p:cNvSpPr>
                <a:spLocks noChangeArrowheads="1"/>
              </p:cNvSpPr>
              <p:nvPr/>
            </p:nvSpPr>
            <p:spPr bwMode="auto">
              <a:xfrm>
                <a:off x="6984476" y="5751044"/>
                <a:ext cx="144212" cy="144212"/>
              </a:xfrm>
              <a:prstGeom prst="triangle">
                <a:avLst>
                  <a:gd name="adj" fmla="val 50000"/>
                </a:avLst>
              </a:prstGeom>
              <a:solidFill>
                <a:srgbClr val="002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sz="1350"/>
              </a:p>
            </p:txBody>
          </p:sp>
        </p:grpSp>
        <p:cxnSp>
          <p:nvCxnSpPr>
            <p:cNvPr id="1716" name="47 Conector recto"/>
            <p:cNvCxnSpPr>
              <a:cxnSpLocks/>
            </p:cNvCxnSpPr>
            <p:nvPr/>
          </p:nvCxnSpPr>
          <p:spPr>
            <a:xfrm flipV="1">
              <a:off x="451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7" name="47 Conector recto"/>
            <p:cNvCxnSpPr>
              <a:cxnSpLocks/>
            </p:cNvCxnSpPr>
            <p:nvPr/>
          </p:nvCxnSpPr>
          <p:spPr>
            <a:xfrm flipV="1">
              <a:off x="7685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8" name="47 Conector recto"/>
            <p:cNvCxnSpPr>
              <a:cxnSpLocks/>
            </p:cNvCxnSpPr>
            <p:nvPr/>
          </p:nvCxnSpPr>
          <p:spPr>
            <a:xfrm flipH="1" flipV="1">
              <a:off x="2357712" y="23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9" name="47 Conector recto"/>
            <p:cNvCxnSpPr>
              <a:cxnSpLocks/>
            </p:cNvCxnSpPr>
            <p:nvPr/>
          </p:nvCxnSpPr>
          <p:spPr>
            <a:xfrm flipH="1" flipV="1">
              <a:off x="2357712" y="32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47 Conector recto"/>
            <p:cNvCxnSpPr>
              <a:cxnSpLocks/>
            </p:cNvCxnSpPr>
            <p:nvPr/>
          </p:nvCxnSpPr>
          <p:spPr>
            <a:xfrm flipH="1" flipV="1">
              <a:off x="2357712" y="41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47 Conector recto"/>
            <p:cNvCxnSpPr>
              <a:cxnSpLocks/>
            </p:cNvCxnSpPr>
            <p:nvPr/>
          </p:nvCxnSpPr>
          <p:spPr>
            <a:xfrm flipH="1" flipV="1">
              <a:off x="2357712" y="50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47 Conector recto"/>
            <p:cNvCxnSpPr>
              <a:cxnSpLocks/>
            </p:cNvCxnSpPr>
            <p:nvPr/>
          </p:nvCxnSpPr>
          <p:spPr>
            <a:xfrm flipH="1" flipV="1">
              <a:off x="4337198" y="14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47 Conector recto"/>
            <p:cNvCxnSpPr>
              <a:cxnSpLocks/>
            </p:cNvCxnSpPr>
            <p:nvPr/>
          </p:nvCxnSpPr>
          <p:spPr>
            <a:xfrm flipH="1" flipV="1">
              <a:off x="4337198" y="23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47 Conector recto"/>
            <p:cNvCxnSpPr>
              <a:cxnSpLocks/>
            </p:cNvCxnSpPr>
            <p:nvPr/>
          </p:nvCxnSpPr>
          <p:spPr>
            <a:xfrm flipH="1" flipV="1">
              <a:off x="4337198" y="32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5" name="47 Conector recto"/>
            <p:cNvCxnSpPr>
              <a:cxnSpLocks/>
            </p:cNvCxnSpPr>
            <p:nvPr/>
          </p:nvCxnSpPr>
          <p:spPr>
            <a:xfrm flipH="1" flipV="1">
              <a:off x="4337198" y="41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6" name="47 Conector recto"/>
            <p:cNvCxnSpPr>
              <a:cxnSpLocks/>
            </p:cNvCxnSpPr>
            <p:nvPr/>
          </p:nvCxnSpPr>
          <p:spPr>
            <a:xfrm flipH="1" flipV="1">
              <a:off x="4337198" y="50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7" name="47 Conector recto"/>
            <p:cNvCxnSpPr>
              <a:cxnSpLocks/>
            </p:cNvCxnSpPr>
            <p:nvPr/>
          </p:nvCxnSpPr>
          <p:spPr>
            <a:xfrm flipH="1" flipV="1">
              <a:off x="5561712" y="14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47 Conector recto"/>
            <p:cNvCxnSpPr>
              <a:cxnSpLocks/>
            </p:cNvCxnSpPr>
            <p:nvPr/>
          </p:nvCxnSpPr>
          <p:spPr>
            <a:xfrm flipH="1" flipV="1">
              <a:off x="5561712" y="23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9" name="47 Conector recto"/>
            <p:cNvCxnSpPr>
              <a:cxnSpLocks/>
            </p:cNvCxnSpPr>
            <p:nvPr/>
          </p:nvCxnSpPr>
          <p:spPr>
            <a:xfrm flipH="1" flipV="1">
              <a:off x="5561712" y="32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0" name="47 Conector recto"/>
            <p:cNvCxnSpPr>
              <a:cxnSpLocks/>
            </p:cNvCxnSpPr>
            <p:nvPr/>
          </p:nvCxnSpPr>
          <p:spPr>
            <a:xfrm flipH="1" flipV="1">
              <a:off x="5561712" y="41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1" name="47 Conector recto"/>
            <p:cNvCxnSpPr>
              <a:cxnSpLocks/>
            </p:cNvCxnSpPr>
            <p:nvPr/>
          </p:nvCxnSpPr>
          <p:spPr>
            <a:xfrm flipH="1" flipV="1">
              <a:off x="5561712" y="50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2" name="47 Conector recto"/>
            <p:cNvCxnSpPr>
              <a:cxnSpLocks/>
            </p:cNvCxnSpPr>
            <p:nvPr/>
          </p:nvCxnSpPr>
          <p:spPr>
            <a:xfrm flipH="1" flipV="1">
              <a:off x="7505712" y="14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3" name="47 Conector recto"/>
            <p:cNvCxnSpPr>
              <a:cxnSpLocks/>
            </p:cNvCxnSpPr>
            <p:nvPr/>
          </p:nvCxnSpPr>
          <p:spPr>
            <a:xfrm flipH="1" flipV="1">
              <a:off x="7505712" y="23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4" name="47 Conector recto"/>
            <p:cNvCxnSpPr>
              <a:cxnSpLocks/>
            </p:cNvCxnSpPr>
            <p:nvPr/>
          </p:nvCxnSpPr>
          <p:spPr>
            <a:xfrm flipH="1" flipV="1">
              <a:off x="7505712" y="32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5" name="47 Conector recto"/>
            <p:cNvCxnSpPr>
              <a:cxnSpLocks/>
            </p:cNvCxnSpPr>
            <p:nvPr/>
          </p:nvCxnSpPr>
          <p:spPr>
            <a:xfrm flipH="1" flipV="1">
              <a:off x="7505712" y="41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6" name="47 Conector recto"/>
            <p:cNvCxnSpPr>
              <a:cxnSpLocks/>
            </p:cNvCxnSpPr>
            <p:nvPr/>
          </p:nvCxnSpPr>
          <p:spPr>
            <a:xfrm flipH="1" flipV="1">
              <a:off x="7505712" y="50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37" name="103 CuadroTexto"/>
          <p:cNvSpPr txBox="1"/>
          <p:nvPr/>
        </p:nvSpPr>
        <p:spPr>
          <a:xfrm>
            <a:off x="1620000" y="5940000"/>
            <a:ext cx="7344000" cy="58477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La instalación de válvulas termostáticas favorecerá el equilibrado de aquellas  instalaciones que actualmente estén muy desequilibradas. </a:t>
            </a:r>
          </a:p>
        </p:txBody>
      </p:sp>
      <p:sp>
        <p:nvSpPr>
          <p:cNvPr id="1738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7</a:t>
            </a:r>
          </a:p>
        </p:txBody>
      </p:sp>
      <p:sp>
        <p:nvSpPr>
          <p:cNvPr id="1739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1740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36765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Picture 2" descr="F02-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19250" y="539750"/>
            <a:ext cx="7345363" cy="558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2" descr="B0329-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24075" y="908050"/>
            <a:ext cx="5219700" cy="413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8"/>
          <p:cNvSpPr txBox="1">
            <a:spLocks noChangeArrowheads="1"/>
          </p:cNvSpPr>
          <p:nvPr/>
        </p:nvSpPr>
        <p:spPr bwMode="auto">
          <a:xfrm>
            <a:off x="1439863" y="0"/>
            <a:ext cx="7704137" cy="36988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s-ES" altLang="es-ES" b="1" dirty="0">
                <a:latin typeface="Times New Roman" panose="02020603050405020304" pitchFamily="18" charset="0"/>
              </a:rPr>
              <a:t>PUENTES TÉRMICOS</a:t>
            </a:r>
          </a:p>
        </p:txBody>
      </p:sp>
      <p:sp>
        <p:nvSpPr>
          <p:cNvPr id="6" name="Text Box 6">
            <a:extLst>
              <a:ext uri="{FF2B5EF4-FFF2-40B4-BE49-F238E27FC236}">
                <a16:creationId xmlns:a16="http://schemas.microsoft.com/office/drawing/2014/main" id="{6E652C80-60EB-4ED9-833E-BCB42F4C5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49" y="5216525"/>
            <a:ext cx="7345363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 w="63500">
            <a:solidFill>
              <a:srgbClr val="00206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s-ES_tradnl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El aislamiento por el exterior evita los puentes térmicos</a:t>
            </a:r>
          </a:p>
        </p:txBody>
      </p:sp>
      <p:sp>
        <p:nvSpPr>
          <p:cNvPr id="7" name="3 Marcador de texto">
            <a:extLst>
              <a:ext uri="{FF2B5EF4-FFF2-40B4-BE49-F238E27FC236}">
                <a16:creationId xmlns:a16="http://schemas.microsoft.com/office/drawing/2014/main" id="{6D7EAFA2-C4DA-4557-BBC1-112A794E97D2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37125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14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160000" y="900000"/>
            <a:ext cx="6462000" cy="5229205"/>
            <a:chOff x="1871712" y="926795"/>
            <a:chExt cx="6462000" cy="5229205"/>
          </a:xfrm>
        </p:grpSpPr>
        <p:sp>
          <p:nvSpPr>
            <p:cNvPr id="4" name="Rectángulo 3"/>
            <p:cNvSpPr/>
            <p:nvPr/>
          </p:nvSpPr>
          <p:spPr>
            <a:xfrm>
              <a:off x="1997712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" name="Rectángulo 4"/>
            <p:cNvSpPr/>
            <p:nvPr/>
          </p:nvSpPr>
          <p:spPr>
            <a:xfrm>
              <a:off x="1997712" y="1934795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6" name="Rectángulo 5"/>
            <p:cNvSpPr/>
            <p:nvPr/>
          </p:nvSpPr>
          <p:spPr>
            <a:xfrm>
              <a:off x="1997712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7" name="Rectángulo 6"/>
            <p:cNvSpPr/>
            <p:nvPr/>
          </p:nvSpPr>
          <p:spPr>
            <a:xfrm>
              <a:off x="1997712" y="37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8" name="Rectángulo 7"/>
            <p:cNvSpPr/>
            <p:nvPr/>
          </p:nvSpPr>
          <p:spPr>
            <a:xfrm>
              <a:off x="1997712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9" name="Rectángulo 8"/>
            <p:cNvSpPr/>
            <p:nvPr/>
          </p:nvSpPr>
          <p:spPr>
            <a:xfrm>
              <a:off x="5167879" y="10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0" name="Rectángulo 9"/>
            <p:cNvSpPr/>
            <p:nvPr/>
          </p:nvSpPr>
          <p:spPr>
            <a:xfrm>
              <a:off x="5167879" y="19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1" name="Rectángulo 10"/>
            <p:cNvSpPr/>
            <p:nvPr/>
          </p:nvSpPr>
          <p:spPr>
            <a:xfrm>
              <a:off x="5167879" y="28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2" name="Rectángulo 11"/>
            <p:cNvSpPr/>
            <p:nvPr/>
          </p:nvSpPr>
          <p:spPr>
            <a:xfrm>
              <a:off x="5167879" y="3734793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3" name="Rectángulo 12"/>
            <p:cNvSpPr/>
            <p:nvPr/>
          </p:nvSpPr>
          <p:spPr>
            <a:xfrm>
              <a:off x="5167879" y="46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4" name="Rectángulo 13"/>
            <p:cNvSpPr/>
            <p:nvPr/>
          </p:nvSpPr>
          <p:spPr>
            <a:xfrm>
              <a:off x="3905712" y="10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5" name="Rectángulo 14"/>
            <p:cNvSpPr/>
            <p:nvPr/>
          </p:nvSpPr>
          <p:spPr>
            <a:xfrm>
              <a:off x="3905712" y="1934793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6" name="Rectángulo 15"/>
            <p:cNvSpPr/>
            <p:nvPr/>
          </p:nvSpPr>
          <p:spPr>
            <a:xfrm>
              <a:off x="3905712" y="28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7" name="Rectángulo 16"/>
            <p:cNvSpPr/>
            <p:nvPr/>
          </p:nvSpPr>
          <p:spPr>
            <a:xfrm>
              <a:off x="3905712" y="3734793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8" name="Rectángulo 17"/>
            <p:cNvSpPr/>
            <p:nvPr/>
          </p:nvSpPr>
          <p:spPr>
            <a:xfrm>
              <a:off x="3905712" y="4634793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19" name="Rectángulo 18"/>
            <p:cNvSpPr/>
            <p:nvPr/>
          </p:nvSpPr>
          <p:spPr>
            <a:xfrm>
              <a:off x="7079851" y="1038040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0" name="Rectángulo 19"/>
            <p:cNvSpPr/>
            <p:nvPr/>
          </p:nvSpPr>
          <p:spPr>
            <a:xfrm>
              <a:off x="7079851" y="1938040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1" name="Rectángulo 20"/>
            <p:cNvSpPr/>
            <p:nvPr/>
          </p:nvSpPr>
          <p:spPr>
            <a:xfrm>
              <a:off x="7079851" y="2838040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2" name="Rectángulo 21"/>
            <p:cNvSpPr/>
            <p:nvPr/>
          </p:nvSpPr>
          <p:spPr>
            <a:xfrm>
              <a:off x="7079851" y="3738040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3" name="Rectángulo 22"/>
            <p:cNvSpPr/>
            <p:nvPr/>
          </p:nvSpPr>
          <p:spPr>
            <a:xfrm>
              <a:off x="7079851" y="4638040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4" name="Rectángulo 23"/>
            <p:cNvSpPr/>
            <p:nvPr/>
          </p:nvSpPr>
          <p:spPr>
            <a:xfrm>
              <a:off x="2573712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5" name="Rectángulo 24"/>
            <p:cNvSpPr/>
            <p:nvPr/>
          </p:nvSpPr>
          <p:spPr>
            <a:xfrm>
              <a:off x="2573712" y="1934795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6" name="Rectángulo 25"/>
            <p:cNvSpPr/>
            <p:nvPr/>
          </p:nvSpPr>
          <p:spPr>
            <a:xfrm>
              <a:off x="2573712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7" name="Rectángulo 26"/>
            <p:cNvSpPr/>
            <p:nvPr/>
          </p:nvSpPr>
          <p:spPr>
            <a:xfrm>
              <a:off x="2573712" y="3734795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8" name="Rectángulo 27"/>
            <p:cNvSpPr/>
            <p:nvPr/>
          </p:nvSpPr>
          <p:spPr>
            <a:xfrm>
              <a:off x="2573712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29" name="Rectángulo 28"/>
            <p:cNvSpPr/>
            <p:nvPr/>
          </p:nvSpPr>
          <p:spPr>
            <a:xfrm>
              <a:off x="5743879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0" name="Rectángulo 29"/>
            <p:cNvSpPr/>
            <p:nvPr/>
          </p:nvSpPr>
          <p:spPr>
            <a:xfrm>
              <a:off x="5743879" y="19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1" name="Rectángulo 30"/>
            <p:cNvSpPr/>
            <p:nvPr/>
          </p:nvSpPr>
          <p:spPr>
            <a:xfrm>
              <a:off x="5743879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2" name="Rectángulo 31"/>
            <p:cNvSpPr/>
            <p:nvPr/>
          </p:nvSpPr>
          <p:spPr>
            <a:xfrm>
              <a:off x="5743879" y="3734795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3" name="Rectángulo 32"/>
            <p:cNvSpPr/>
            <p:nvPr/>
          </p:nvSpPr>
          <p:spPr>
            <a:xfrm>
              <a:off x="5743879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4" name="Rectángulo 33"/>
            <p:cNvSpPr/>
            <p:nvPr/>
          </p:nvSpPr>
          <p:spPr>
            <a:xfrm>
              <a:off x="4481712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5" name="Rectángulo 34"/>
            <p:cNvSpPr/>
            <p:nvPr/>
          </p:nvSpPr>
          <p:spPr>
            <a:xfrm>
              <a:off x="4481712" y="1934795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6" name="Rectángulo 35"/>
            <p:cNvSpPr/>
            <p:nvPr/>
          </p:nvSpPr>
          <p:spPr>
            <a:xfrm>
              <a:off x="4481712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7" name="Rectángulo 36"/>
            <p:cNvSpPr/>
            <p:nvPr/>
          </p:nvSpPr>
          <p:spPr>
            <a:xfrm>
              <a:off x="4481712" y="3734795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8" name="Rectángulo 37"/>
            <p:cNvSpPr/>
            <p:nvPr/>
          </p:nvSpPr>
          <p:spPr>
            <a:xfrm>
              <a:off x="4481712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39" name="Rectángulo 38"/>
            <p:cNvSpPr/>
            <p:nvPr/>
          </p:nvSpPr>
          <p:spPr>
            <a:xfrm>
              <a:off x="7655851" y="10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0" name="Rectángulo 39"/>
            <p:cNvSpPr/>
            <p:nvPr/>
          </p:nvSpPr>
          <p:spPr>
            <a:xfrm>
              <a:off x="7655851" y="19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1" name="Rectángulo 40"/>
            <p:cNvSpPr/>
            <p:nvPr/>
          </p:nvSpPr>
          <p:spPr>
            <a:xfrm>
              <a:off x="7655851" y="28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2" name="Rectángulo 41"/>
            <p:cNvSpPr/>
            <p:nvPr/>
          </p:nvSpPr>
          <p:spPr>
            <a:xfrm>
              <a:off x="7655851" y="3734795"/>
              <a:ext cx="576000" cy="79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3" name="Rectángulo 42"/>
            <p:cNvSpPr/>
            <p:nvPr/>
          </p:nvSpPr>
          <p:spPr>
            <a:xfrm>
              <a:off x="7655851" y="4634795"/>
              <a:ext cx="576000" cy="7920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4" name="Rectángulo 43"/>
            <p:cNvSpPr/>
            <p:nvPr/>
          </p:nvSpPr>
          <p:spPr>
            <a:xfrm>
              <a:off x="3239712" y="10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5" name="Rectángulo 44"/>
            <p:cNvSpPr/>
            <p:nvPr/>
          </p:nvSpPr>
          <p:spPr>
            <a:xfrm>
              <a:off x="3239712" y="19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6" name="Rectángulo 45"/>
            <p:cNvSpPr/>
            <p:nvPr/>
          </p:nvSpPr>
          <p:spPr>
            <a:xfrm>
              <a:off x="3239712" y="28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7" name="Rectángulo 46"/>
            <p:cNvSpPr/>
            <p:nvPr/>
          </p:nvSpPr>
          <p:spPr>
            <a:xfrm>
              <a:off x="3239712" y="37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8" name="Rectángulo 47"/>
            <p:cNvSpPr/>
            <p:nvPr/>
          </p:nvSpPr>
          <p:spPr>
            <a:xfrm>
              <a:off x="3239712" y="4644530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49" name="Rectángulo 48"/>
            <p:cNvSpPr/>
            <p:nvPr/>
          </p:nvSpPr>
          <p:spPr>
            <a:xfrm>
              <a:off x="6393403" y="10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0" name="Rectángulo 49"/>
            <p:cNvSpPr/>
            <p:nvPr/>
          </p:nvSpPr>
          <p:spPr>
            <a:xfrm>
              <a:off x="6393403" y="19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1" name="Rectángulo 50"/>
            <p:cNvSpPr/>
            <p:nvPr/>
          </p:nvSpPr>
          <p:spPr>
            <a:xfrm>
              <a:off x="6393403" y="28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2" name="Rectángulo 51"/>
            <p:cNvSpPr/>
            <p:nvPr/>
          </p:nvSpPr>
          <p:spPr>
            <a:xfrm>
              <a:off x="6393403" y="37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sp>
          <p:nvSpPr>
            <p:cNvPr id="53" name="Rectángulo 52"/>
            <p:cNvSpPr/>
            <p:nvPr/>
          </p:nvSpPr>
          <p:spPr>
            <a:xfrm>
              <a:off x="6393403" y="4647124"/>
              <a:ext cx="627833" cy="792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/>
            </a:p>
          </p:txBody>
        </p:sp>
        <p:grpSp>
          <p:nvGrpSpPr>
            <p:cNvPr id="54" name="Grupo 53"/>
            <p:cNvGrpSpPr/>
            <p:nvPr/>
          </p:nvGrpSpPr>
          <p:grpSpPr>
            <a:xfrm>
              <a:off x="1871712" y="926795"/>
              <a:ext cx="6462000" cy="4611245"/>
              <a:chOff x="2142000" y="900000"/>
              <a:chExt cx="6462000" cy="4611245"/>
            </a:xfrm>
          </p:grpSpPr>
          <p:sp>
            <p:nvSpPr>
              <p:cNvPr id="55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2160000" y="1008000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6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342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7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4140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8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5328000" y="1011245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59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6588000" y="963737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0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7308000" y="1008000"/>
                <a:ext cx="72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1" name="Rectangle 3" descr="Ladrillos en horizontal"/>
              <p:cNvSpPr>
                <a:spLocks noChangeArrowheads="1"/>
              </p:cNvSpPr>
              <p:nvPr/>
            </p:nvSpPr>
            <p:spPr bwMode="auto">
              <a:xfrm>
                <a:off x="8496000" y="985847"/>
                <a:ext cx="108000" cy="4500000"/>
              </a:xfrm>
              <a:prstGeom prst="rect">
                <a:avLst/>
              </a:prstGeom>
              <a:pattFill prst="horzBrick">
                <a:fgClr>
                  <a:srgbClr val="CC3300"/>
                </a:fgClr>
                <a:bgClr>
                  <a:srgbClr val="FDAAA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/>
              </a:p>
            </p:txBody>
          </p:sp>
          <p:sp>
            <p:nvSpPr>
              <p:cNvPr id="62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9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3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18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4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27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5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36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6" name="Rectangle 6" descr="Granito"/>
              <p:cNvSpPr>
                <a:spLocks noChangeArrowheads="1"/>
              </p:cNvSpPr>
              <p:nvPr/>
            </p:nvSpPr>
            <p:spPr bwMode="auto">
              <a:xfrm>
                <a:off x="2160000" y="45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  <p:sp>
            <p:nvSpPr>
              <p:cNvPr id="67" name="Rectangle 6" descr="Granito"/>
              <p:cNvSpPr>
                <a:spLocks noChangeArrowheads="1"/>
              </p:cNvSpPr>
              <p:nvPr/>
            </p:nvSpPr>
            <p:spPr bwMode="auto">
              <a:xfrm>
                <a:off x="2142000" y="5400000"/>
                <a:ext cx="6444000" cy="108002"/>
              </a:xfrm>
              <a:prstGeom prst="rect">
                <a:avLst/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dirty="0"/>
              </a:p>
            </p:txBody>
          </p:sp>
        </p:grpSp>
        <p:grpSp>
          <p:nvGrpSpPr>
            <p:cNvPr id="68" name="Group 55"/>
            <p:cNvGrpSpPr>
              <a:grpSpLocks noChangeAspect="1"/>
            </p:cNvGrpSpPr>
            <p:nvPr/>
          </p:nvGrpSpPr>
          <p:grpSpPr bwMode="auto">
            <a:xfrm>
              <a:off x="2069712" y="1466795"/>
              <a:ext cx="303156" cy="288000"/>
              <a:chOff x="3264" y="432"/>
              <a:chExt cx="960" cy="912"/>
            </a:xfrm>
          </p:grpSpPr>
          <p:grpSp>
            <p:nvGrpSpPr>
              <p:cNvPr id="6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" name="Group 55"/>
            <p:cNvGrpSpPr>
              <a:grpSpLocks noChangeAspect="1"/>
            </p:cNvGrpSpPr>
            <p:nvPr/>
          </p:nvGrpSpPr>
          <p:grpSpPr bwMode="auto">
            <a:xfrm>
              <a:off x="2681712" y="1466976"/>
              <a:ext cx="303156" cy="288000"/>
              <a:chOff x="3264" y="432"/>
              <a:chExt cx="960" cy="912"/>
            </a:xfrm>
          </p:grpSpPr>
          <p:grpSp>
            <p:nvGrpSpPr>
              <p:cNvPr id="11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" name="Group 55"/>
            <p:cNvGrpSpPr>
              <a:grpSpLocks noChangeAspect="1"/>
            </p:cNvGrpSpPr>
            <p:nvPr/>
          </p:nvGrpSpPr>
          <p:grpSpPr bwMode="auto">
            <a:xfrm>
              <a:off x="2069712" y="2366795"/>
              <a:ext cx="303156" cy="288000"/>
              <a:chOff x="3264" y="432"/>
              <a:chExt cx="960" cy="912"/>
            </a:xfrm>
          </p:grpSpPr>
          <p:grpSp>
            <p:nvGrpSpPr>
              <p:cNvPr id="15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8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9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8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8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7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8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7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7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7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91" name="Group 55"/>
            <p:cNvGrpSpPr>
              <a:grpSpLocks noChangeAspect="1"/>
            </p:cNvGrpSpPr>
            <p:nvPr/>
          </p:nvGrpSpPr>
          <p:grpSpPr bwMode="auto">
            <a:xfrm>
              <a:off x="2681712" y="2366795"/>
              <a:ext cx="303156" cy="288000"/>
              <a:chOff x="3264" y="432"/>
              <a:chExt cx="960" cy="912"/>
            </a:xfrm>
          </p:grpSpPr>
          <p:grpSp>
            <p:nvGrpSpPr>
              <p:cNvPr id="19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2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3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2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2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2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2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1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1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1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9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0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1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0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0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0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0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32" name="Group 55"/>
            <p:cNvGrpSpPr>
              <a:grpSpLocks noChangeAspect="1"/>
            </p:cNvGrpSpPr>
            <p:nvPr/>
          </p:nvGrpSpPr>
          <p:grpSpPr bwMode="auto">
            <a:xfrm>
              <a:off x="2069712" y="3266795"/>
              <a:ext cx="303156" cy="288000"/>
              <a:chOff x="3264" y="432"/>
              <a:chExt cx="960" cy="912"/>
            </a:xfrm>
          </p:grpSpPr>
          <p:grpSp>
            <p:nvGrpSpPr>
              <p:cNvPr id="23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27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7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26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26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26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5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6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5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3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5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4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5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4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4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4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4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273" name="Group 55"/>
            <p:cNvGrpSpPr>
              <a:grpSpLocks noChangeAspect="1"/>
            </p:cNvGrpSpPr>
            <p:nvPr/>
          </p:nvGrpSpPr>
          <p:grpSpPr bwMode="auto">
            <a:xfrm>
              <a:off x="2681712" y="3266795"/>
              <a:ext cx="303156" cy="288000"/>
              <a:chOff x="3264" y="432"/>
              <a:chExt cx="960" cy="912"/>
            </a:xfrm>
          </p:grpSpPr>
          <p:grpSp>
            <p:nvGrpSpPr>
              <p:cNvPr id="27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1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0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1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0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0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29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0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7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29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29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29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9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28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28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28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28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14" name="Group 55"/>
            <p:cNvGrpSpPr>
              <a:grpSpLocks noChangeAspect="1"/>
            </p:cNvGrpSpPr>
            <p:nvPr/>
          </p:nvGrpSpPr>
          <p:grpSpPr bwMode="auto">
            <a:xfrm>
              <a:off x="2069712" y="4166795"/>
              <a:ext cx="303156" cy="288000"/>
              <a:chOff x="3264" y="432"/>
              <a:chExt cx="960" cy="912"/>
            </a:xfrm>
          </p:grpSpPr>
          <p:grpSp>
            <p:nvGrpSpPr>
              <p:cNvPr id="31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5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4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5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4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4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1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4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4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3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3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3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2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3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2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2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2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55" name="Group 55"/>
            <p:cNvGrpSpPr>
              <a:grpSpLocks noChangeAspect="1"/>
            </p:cNvGrpSpPr>
            <p:nvPr/>
          </p:nvGrpSpPr>
          <p:grpSpPr bwMode="auto">
            <a:xfrm>
              <a:off x="2681712" y="4166795"/>
              <a:ext cx="303156" cy="288000"/>
              <a:chOff x="3264" y="432"/>
              <a:chExt cx="960" cy="912"/>
            </a:xfrm>
          </p:grpSpPr>
          <p:grpSp>
            <p:nvGrpSpPr>
              <p:cNvPr id="35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39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39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9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38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5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38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38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37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8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37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37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36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7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6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36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36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396" name="Group 55"/>
            <p:cNvGrpSpPr>
              <a:grpSpLocks noChangeAspect="1"/>
            </p:cNvGrpSpPr>
            <p:nvPr/>
          </p:nvGrpSpPr>
          <p:grpSpPr bwMode="auto">
            <a:xfrm>
              <a:off x="2069712" y="5066795"/>
              <a:ext cx="303156" cy="288000"/>
              <a:chOff x="3264" y="432"/>
              <a:chExt cx="960" cy="912"/>
            </a:xfrm>
          </p:grpSpPr>
          <p:grpSp>
            <p:nvGrpSpPr>
              <p:cNvPr id="39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3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3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39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2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3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2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2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1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2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1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1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1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1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0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0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0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37" name="Group 55"/>
            <p:cNvGrpSpPr>
              <a:grpSpLocks noChangeAspect="1"/>
            </p:cNvGrpSpPr>
            <p:nvPr/>
          </p:nvGrpSpPr>
          <p:grpSpPr bwMode="auto">
            <a:xfrm>
              <a:off x="2681712" y="5066795"/>
              <a:ext cx="303156" cy="288000"/>
              <a:chOff x="3264" y="432"/>
              <a:chExt cx="960" cy="912"/>
            </a:xfrm>
          </p:grpSpPr>
          <p:grpSp>
            <p:nvGrpSpPr>
              <p:cNvPr id="43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47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3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47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46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7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46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46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46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6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5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5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5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4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4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4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5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478" name="Group 55"/>
            <p:cNvGrpSpPr>
              <a:grpSpLocks noChangeAspect="1"/>
            </p:cNvGrpSpPr>
            <p:nvPr/>
          </p:nvGrpSpPr>
          <p:grpSpPr bwMode="auto">
            <a:xfrm>
              <a:off x="4049712" y="1466795"/>
              <a:ext cx="303156" cy="288000"/>
              <a:chOff x="3264" y="432"/>
              <a:chExt cx="960" cy="912"/>
            </a:xfrm>
          </p:grpSpPr>
          <p:grpSp>
            <p:nvGrpSpPr>
              <p:cNvPr id="47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1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1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1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1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0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0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0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49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0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49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49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48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48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49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19" name="Group 55"/>
            <p:cNvGrpSpPr>
              <a:grpSpLocks noChangeAspect="1"/>
            </p:cNvGrpSpPr>
            <p:nvPr/>
          </p:nvGrpSpPr>
          <p:grpSpPr bwMode="auto">
            <a:xfrm>
              <a:off x="4661712" y="1466795"/>
              <a:ext cx="303156" cy="288000"/>
              <a:chOff x="3264" y="432"/>
              <a:chExt cx="960" cy="912"/>
            </a:xfrm>
          </p:grpSpPr>
          <p:grpSp>
            <p:nvGrpSpPr>
              <p:cNvPr id="52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5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5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5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4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5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4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4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3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4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3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3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2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3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3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560" name="Group 55"/>
            <p:cNvGrpSpPr>
              <a:grpSpLocks noChangeAspect="1"/>
            </p:cNvGrpSpPr>
            <p:nvPr/>
          </p:nvGrpSpPr>
          <p:grpSpPr bwMode="auto">
            <a:xfrm>
              <a:off x="4049712" y="2366795"/>
              <a:ext cx="303156" cy="288000"/>
              <a:chOff x="3264" y="432"/>
              <a:chExt cx="960" cy="912"/>
            </a:xfrm>
          </p:grpSpPr>
          <p:grpSp>
            <p:nvGrpSpPr>
              <p:cNvPr id="56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59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0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59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59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58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9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58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58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58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8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57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6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57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57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57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57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01" name="Group 55"/>
            <p:cNvGrpSpPr>
              <a:grpSpLocks noChangeAspect="1"/>
            </p:cNvGrpSpPr>
            <p:nvPr/>
          </p:nvGrpSpPr>
          <p:grpSpPr bwMode="auto">
            <a:xfrm>
              <a:off x="4661712" y="2366795"/>
              <a:ext cx="303156" cy="288000"/>
              <a:chOff x="3264" y="432"/>
              <a:chExt cx="960" cy="912"/>
            </a:xfrm>
          </p:grpSpPr>
          <p:grpSp>
            <p:nvGrpSpPr>
              <p:cNvPr id="60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3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4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3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3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3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3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2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2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2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0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1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2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1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1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1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1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42" name="Group 55"/>
            <p:cNvGrpSpPr>
              <a:grpSpLocks noChangeAspect="1"/>
            </p:cNvGrpSpPr>
            <p:nvPr/>
          </p:nvGrpSpPr>
          <p:grpSpPr bwMode="auto">
            <a:xfrm>
              <a:off x="4049712" y="3266795"/>
              <a:ext cx="303156" cy="288000"/>
              <a:chOff x="3264" y="432"/>
              <a:chExt cx="960" cy="912"/>
            </a:xfrm>
          </p:grpSpPr>
          <p:grpSp>
            <p:nvGrpSpPr>
              <p:cNvPr id="64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68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8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67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67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67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66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7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66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4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66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65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6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5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5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5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5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683" name="Group 55"/>
            <p:cNvGrpSpPr>
              <a:grpSpLocks noChangeAspect="1"/>
            </p:cNvGrpSpPr>
            <p:nvPr/>
          </p:nvGrpSpPr>
          <p:grpSpPr bwMode="auto">
            <a:xfrm>
              <a:off x="4661712" y="3266795"/>
              <a:ext cx="303156" cy="288000"/>
              <a:chOff x="3264" y="432"/>
              <a:chExt cx="960" cy="912"/>
            </a:xfrm>
          </p:grpSpPr>
          <p:grpSp>
            <p:nvGrpSpPr>
              <p:cNvPr id="68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2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1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2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1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1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0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1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8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0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0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0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0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69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69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69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69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24" name="Group 55"/>
            <p:cNvGrpSpPr>
              <a:grpSpLocks noChangeAspect="1"/>
            </p:cNvGrpSpPr>
            <p:nvPr/>
          </p:nvGrpSpPr>
          <p:grpSpPr bwMode="auto">
            <a:xfrm>
              <a:off x="4049712" y="4166795"/>
              <a:ext cx="303156" cy="288000"/>
              <a:chOff x="3264" y="432"/>
              <a:chExt cx="960" cy="912"/>
            </a:xfrm>
          </p:grpSpPr>
          <p:grpSp>
            <p:nvGrpSpPr>
              <p:cNvPr id="72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76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75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6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5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5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2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5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5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4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4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4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3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4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3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3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3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765" name="Group 55"/>
            <p:cNvGrpSpPr>
              <a:grpSpLocks noChangeAspect="1"/>
            </p:cNvGrpSpPr>
            <p:nvPr/>
          </p:nvGrpSpPr>
          <p:grpSpPr bwMode="auto">
            <a:xfrm>
              <a:off x="4661712" y="4166795"/>
              <a:ext cx="303156" cy="288000"/>
              <a:chOff x="3264" y="432"/>
              <a:chExt cx="960" cy="912"/>
            </a:xfrm>
          </p:grpSpPr>
          <p:grpSp>
            <p:nvGrpSpPr>
              <p:cNvPr id="76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0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0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0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79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6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79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79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78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9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78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78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77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8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77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77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77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06" name="Group 55"/>
            <p:cNvGrpSpPr>
              <a:grpSpLocks noChangeAspect="1"/>
            </p:cNvGrpSpPr>
            <p:nvPr/>
          </p:nvGrpSpPr>
          <p:grpSpPr bwMode="auto">
            <a:xfrm>
              <a:off x="4049712" y="5066795"/>
              <a:ext cx="303156" cy="288000"/>
              <a:chOff x="3264" y="432"/>
              <a:chExt cx="960" cy="912"/>
            </a:xfrm>
          </p:grpSpPr>
          <p:grpSp>
            <p:nvGrpSpPr>
              <p:cNvPr id="80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4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4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0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3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4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3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3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2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3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2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2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2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2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1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1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1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47" name="Group 55"/>
            <p:cNvGrpSpPr>
              <a:grpSpLocks noChangeAspect="1"/>
            </p:cNvGrpSpPr>
            <p:nvPr/>
          </p:nvGrpSpPr>
          <p:grpSpPr bwMode="auto">
            <a:xfrm>
              <a:off x="4661712" y="5066795"/>
              <a:ext cx="303156" cy="288000"/>
              <a:chOff x="3264" y="432"/>
              <a:chExt cx="960" cy="912"/>
            </a:xfrm>
          </p:grpSpPr>
          <p:grpSp>
            <p:nvGrpSpPr>
              <p:cNvPr id="84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88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4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88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87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8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87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87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87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7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86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86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86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5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5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5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86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888" name="Group 55"/>
            <p:cNvGrpSpPr>
              <a:grpSpLocks noChangeAspect="1"/>
            </p:cNvGrpSpPr>
            <p:nvPr/>
          </p:nvGrpSpPr>
          <p:grpSpPr bwMode="auto">
            <a:xfrm>
              <a:off x="5273712" y="1466976"/>
              <a:ext cx="303156" cy="288000"/>
              <a:chOff x="3264" y="432"/>
              <a:chExt cx="960" cy="912"/>
            </a:xfrm>
          </p:grpSpPr>
          <p:grpSp>
            <p:nvGrpSpPr>
              <p:cNvPr id="88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2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2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2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2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1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1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1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0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1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0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0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89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89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0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29" name="Group 55"/>
            <p:cNvGrpSpPr>
              <a:grpSpLocks noChangeAspect="1"/>
            </p:cNvGrpSpPr>
            <p:nvPr/>
          </p:nvGrpSpPr>
          <p:grpSpPr bwMode="auto">
            <a:xfrm>
              <a:off x="5885712" y="1466795"/>
              <a:ext cx="303156" cy="288000"/>
              <a:chOff x="3264" y="432"/>
              <a:chExt cx="960" cy="912"/>
            </a:xfrm>
          </p:grpSpPr>
          <p:grpSp>
            <p:nvGrpSpPr>
              <p:cNvPr id="93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96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96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96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5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6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5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5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4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5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4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4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3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4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4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970" name="Group 55"/>
            <p:cNvGrpSpPr>
              <a:grpSpLocks noChangeAspect="1"/>
            </p:cNvGrpSpPr>
            <p:nvPr/>
          </p:nvGrpSpPr>
          <p:grpSpPr bwMode="auto">
            <a:xfrm>
              <a:off x="5273712" y="2366795"/>
              <a:ext cx="303156" cy="288000"/>
              <a:chOff x="3264" y="432"/>
              <a:chExt cx="960" cy="912"/>
            </a:xfrm>
          </p:grpSpPr>
          <p:grpSp>
            <p:nvGrpSpPr>
              <p:cNvPr id="97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0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1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0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0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99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0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99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99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99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9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98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7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98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98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98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98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11" name="Group 55"/>
            <p:cNvGrpSpPr>
              <a:grpSpLocks noChangeAspect="1"/>
            </p:cNvGrpSpPr>
            <p:nvPr/>
          </p:nvGrpSpPr>
          <p:grpSpPr bwMode="auto">
            <a:xfrm>
              <a:off x="5885712" y="2366795"/>
              <a:ext cx="303156" cy="288000"/>
              <a:chOff x="3264" y="432"/>
              <a:chExt cx="960" cy="912"/>
            </a:xfrm>
          </p:grpSpPr>
          <p:grpSp>
            <p:nvGrpSpPr>
              <p:cNvPr id="101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4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5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4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4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4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4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3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3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3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1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2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3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2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2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2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2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52" name="Group 55"/>
            <p:cNvGrpSpPr>
              <a:grpSpLocks noChangeAspect="1"/>
            </p:cNvGrpSpPr>
            <p:nvPr/>
          </p:nvGrpSpPr>
          <p:grpSpPr bwMode="auto">
            <a:xfrm>
              <a:off x="5273712" y="3266795"/>
              <a:ext cx="303156" cy="288000"/>
              <a:chOff x="3264" y="432"/>
              <a:chExt cx="960" cy="912"/>
            </a:xfrm>
          </p:grpSpPr>
          <p:grpSp>
            <p:nvGrpSpPr>
              <p:cNvPr id="105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09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9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08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08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08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07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8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07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5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07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06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7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06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6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06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06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093" name="Group 55"/>
            <p:cNvGrpSpPr>
              <a:grpSpLocks noChangeAspect="1"/>
            </p:cNvGrpSpPr>
            <p:nvPr/>
          </p:nvGrpSpPr>
          <p:grpSpPr bwMode="auto">
            <a:xfrm>
              <a:off x="5915617" y="3266795"/>
              <a:ext cx="303156" cy="288000"/>
              <a:chOff x="3264" y="432"/>
              <a:chExt cx="960" cy="912"/>
            </a:xfrm>
          </p:grpSpPr>
          <p:grpSp>
            <p:nvGrpSpPr>
              <p:cNvPr id="109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3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2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3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2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2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1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2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09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1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1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1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1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0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0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0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0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34" name="Group 55"/>
            <p:cNvGrpSpPr>
              <a:grpSpLocks noChangeAspect="1"/>
            </p:cNvGrpSpPr>
            <p:nvPr/>
          </p:nvGrpSpPr>
          <p:grpSpPr bwMode="auto">
            <a:xfrm>
              <a:off x="5273712" y="4130793"/>
              <a:ext cx="303156" cy="288000"/>
              <a:chOff x="3264" y="432"/>
              <a:chExt cx="960" cy="912"/>
            </a:xfrm>
          </p:grpSpPr>
          <p:grpSp>
            <p:nvGrpSpPr>
              <p:cNvPr id="113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17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16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7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16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16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3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16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6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5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5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5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4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5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4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4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4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175" name="Group 55"/>
            <p:cNvGrpSpPr>
              <a:grpSpLocks noChangeAspect="1"/>
            </p:cNvGrpSpPr>
            <p:nvPr/>
          </p:nvGrpSpPr>
          <p:grpSpPr bwMode="auto">
            <a:xfrm>
              <a:off x="5921492" y="4166795"/>
              <a:ext cx="303156" cy="288000"/>
              <a:chOff x="3264" y="432"/>
              <a:chExt cx="960" cy="912"/>
            </a:xfrm>
          </p:grpSpPr>
          <p:grpSp>
            <p:nvGrpSpPr>
              <p:cNvPr id="117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1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1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1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0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7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0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0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19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0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19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19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18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9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18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18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18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16" name="Group 55"/>
            <p:cNvGrpSpPr>
              <a:grpSpLocks noChangeAspect="1"/>
            </p:cNvGrpSpPr>
            <p:nvPr/>
          </p:nvGrpSpPr>
          <p:grpSpPr bwMode="auto">
            <a:xfrm>
              <a:off x="5273712" y="5066795"/>
              <a:ext cx="303156" cy="288000"/>
              <a:chOff x="3264" y="432"/>
              <a:chExt cx="960" cy="912"/>
            </a:xfrm>
          </p:grpSpPr>
          <p:grpSp>
            <p:nvGrpSpPr>
              <p:cNvPr id="121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5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5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1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4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5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4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4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3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4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3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3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3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3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2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2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2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57" name="Group 55"/>
            <p:cNvGrpSpPr>
              <a:grpSpLocks noChangeAspect="1"/>
            </p:cNvGrpSpPr>
            <p:nvPr/>
          </p:nvGrpSpPr>
          <p:grpSpPr bwMode="auto">
            <a:xfrm>
              <a:off x="5915617" y="5066795"/>
              <a:ext cx="303156" cy="288000"/>
              <a:chOff x="3264" y="432"/>
              <a:chExt cx="960" cy="912"/>
            </a:xfrm>
          </p:grpSpPr>
          <p:grpSp>
            <p:nvGrpSpPr>
              <p:cNvPr id="125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29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5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29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28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9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28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28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28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8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27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27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27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26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26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6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27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298" name="Group 55"/>
            <p:cNvGrpSpPr>
              <a:grpSpLocks noChangeAspect="1"/>
            </p:cNvGrpSpPr>
            <p:nvPr/>
          </p:nvGrpSpPr>
          <p:grpSpPr bwMode="auto">
            <a:xfrm>
              <a:off x="7213432" y="1466795"/>
              <a:ext cx="303156" cy="288000"/>
              <a:chOff x="3264" y="432"/>
              <a:chExt cx="960" cy="912"/>
            </a:xfrm>
          </p:grpSpPr>
          <p:grpSp>
            <p:nvGrpSpPr>
              <p:cNvPr id="1299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36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7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8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0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33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4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5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1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30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1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32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2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27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8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9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3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24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5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6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4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21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2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3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5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18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9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20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6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15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6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7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7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12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3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08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09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0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11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39" name="Group 55"/>
            <p:cNvGrpSpPr>
              <a:grpSpLocks noChangeAspect="1"/>
            </p:cNvGrpSpPr>
            <p:nvPr/>
          </p:nvGrpSpPr>
          <p:grpSpPr bwMode="auto">
            <a:xfrm>
              <a:off x="7886243" y="1466795"/>
              <a:ext cx="303156" cy="288000"/>
              <a:chOff x="3264" y="432"/>
              <a:chExt cx="960" cy="912"/>
            </a:xfrm>
          </p:grpSpPr>
          <p:grpSp>
            <p:nvGrpSpPr>
              <p:cNvPr id="1340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377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8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9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1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374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5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6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2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371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2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3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3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368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9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70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4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365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6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7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5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362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3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4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6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359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0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61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7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56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7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8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8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53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4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5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49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50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1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52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380" name="Group 55"/>
            <p:cNvGrpSpPr>
              <a:grpSpLocks noChangeAspect="1"/>
            </p:cNvGrpSpPr>
            <p:nvPr/>
          </p:nvGrpSpPr>
          <p:grpSpPr bwMode="auto">
            <a:xfrm>
              <a:off x="7213432" y="2366795"/>
              <a:ext cx="303156" cy="288000"/>
              <a:chOff x="3264" y="432"/>
              <a:chExt cx="960" cy="912"/>
            </a:xfrm>
          </p:grpSpPr>
          <p:grpSp>
            <p:nvGrpSpPr>
              <p:cNvPr id="1381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18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9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20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2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15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6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7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3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12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3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4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4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09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0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11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5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06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7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8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6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03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4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5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7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00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1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02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8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397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8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9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89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394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5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6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390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391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2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393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21" name="Group 55"/>
            <p:cNvGrpSpPr>
              <a:grpSpLocks noChangeAspect="1"/>
            </p:cNvGrpSpPr>
            <p:nvPr/>
          </p:nvGrpSpPr>
          <p:grpSpPr bwMode="auto">
            <a:xfrm>
              <a:off x="7886243" y="2366795"/>
              <a:ext cx="303156" cy="288000"/>
              <a:chOff x="3264" y="432"/>
              <a:chExt cx="960" cy="912"/>
            </a:xfrm>
          </p:grpSpPr>
          <p:grpSp>
            <p:nvGrpSpPr>
              <p:cNvPr id="1422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459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0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61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3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56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7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8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4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53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4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5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5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50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1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52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6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47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8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9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7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44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6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8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41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2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3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29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38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9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40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0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35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6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7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31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32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3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34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462" name="Group 55"/>
            <p:cNvGrpSpPr>
              <a:grpSpLocks noChangeAspect="1"/>
            </p:cNvGrpSpPr>
            <p:nvPr/>
          </p:nvGrpSpPr>
          <p:grpSpPr bwMode="auto">
            <a:xfrm>
              <a:off x="7213671" y="3266795"/>
              <a:ext cx="303156" cy="288000"/>
              <a:chOff x="3264" y="432"/>
              <a:chExt cx="960" cy="912"/>
            </a:xfrm>
          </p:grpSpPr>
          <p:grpSp>
            <p:nvGrpSpPr>
              <p:cNvPr id="1463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00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1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02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4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497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8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9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5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494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5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6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6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491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2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3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7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488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9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90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8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485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6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7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69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482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3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4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0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479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0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81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1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476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7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8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472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473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4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475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03" name="Group 55"/>
            <p:cNvGrpSpPr>
              <a:grpSpLocks noChangeAspect="1"/>
            </p:cNvGrpSpPr>
            <p:nvPr/>
          </p:nvGrpSpPr>
          <p:grpSpPr bwMode="auto">
            <a:xfrm>
              <a:off x="7886482" y="3264908"/>
              <a:ext cx="303156" cy="288000"/>
              <a:chOff x="3264" y="432"/>
              <a:chExt cx="960" cy="912"/>
            </a:xfrm>
          </p:grpSpPr>
          <p:grpSp>
            <p:nvGrpSpPr>
              <p:cNvPr id="1504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41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2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3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5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38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9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40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6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35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6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7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7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32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8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29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0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31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09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26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7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8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0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23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4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5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1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20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1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22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2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17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8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9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13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14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5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16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44" name="Group 55"/>
            <p:cNvGrpSpPr>
              <a:grpSpLocks noChangeAspect="1"/>
            </p:cNvGrpSpPr>
            <p:nvPr/>
          </p:nvGrpSpPr>
          <p:grpSpPr bwMode="auto">
            <a:xfrm>
              <a:off x="7219546" y="4166795"/>
              <a:ext cx="303156" cy="288000"/>
              <a:chOff x="3264" y="432"/>
              <a:chExt cx="960" cy="912"/>
            </a:xfrm>
          </p:grpSpPr>
          <p:grpSp>
            <p:nvGrpSpPr>
              <p:cNvPr id="1545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582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3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4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6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579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0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81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7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576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8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573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4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5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49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570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1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72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0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567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9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1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564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5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6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2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561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2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3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3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58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9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60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54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55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6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57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585" name="Group 55"/>
            <p:cNvGrpSpPr>
              <a:grpSpLocks noChangeAspect="1"/>
            </p:cNvGrpSpPr>
            <p:nvPr/>
          </p:nvGrpSpPr>
          <p:grpSpPr bwMode="auto">
            <a:xfrm>
              <a:off x="7892357" y="4166795"/>
              <a:ext cx="303156" cy="288000"/>
              <a:chOff x="3264" y="432"/>
              <a:chExt cx="960" cy="912"/>
            </a:xfrm>
          </p:grpSpPr>
          <p:grpSp>
            <p:nvGrpSpPr>
              <p:cNvPr id="1586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23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4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5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7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20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1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22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8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17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8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9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89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14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5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6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0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11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2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3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1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08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9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10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2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05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6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7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3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02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3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4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4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599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0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01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595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596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7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59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26" name="Group 55"/>
            <p:cNvGrpSpPr>
              <a:grpSpLocks noChangeAspect="1"/>
            </p:cNvGrpSpPr>
            <p:nvPr/>
          </p:nvGrpSpPr>
          <p:grpSpPr bwMode="auto">
            <a:xfrm>
              <a:off x="7213671" y="5066795"/>
              <a:ext cx="303156" cy="288000"/>
              <a:chOff x="3264" y="432"/>
              <a:chExt cx="960" cy="912"/>
            </a:xfrm>
          </p:grpSpPr>
          <p:grpSp>
            <p:nvGrpSpPr>
              <p:cNvPr id="1627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664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5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6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8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661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2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29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58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9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60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0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55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6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7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1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52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3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4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2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49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0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51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3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46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7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8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4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43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4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5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5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40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1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42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36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37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8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39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grpSp>
          <p:nvGrpSpPr>
            <p:cNvPr id="1667" name="Group 55"/>
            <p:cNvGrpSpPr>
              <a:grpSpLocks noChangeAspect="1"/>
            </p:cNvGrpSpPr>
            <p:nvPr/>
          </p:nvGrpSpPr>
          <p:grpSpPr bwMode="auto">
            <a:xfrm>
              <a:off x="7886482" y="5066795"/>
              <a:ext cx="303156" cy="288000"/>
              <a:chOff x="3264" y="432"/>
              <a:chExt cx="960" cy="912"/>
            </a:xfrm>
          </p:grpSpPr>
          <p:grpSp>
            <p:nvGrpSpPr>
              <p:cNvPr id="1668" name="Group 14"/>
              <p:cNvGrpSpPr>
                <a:grpSpLocks/>
              </p:cNvGrpSpPr>
              <p:nvPr/>
            </p:nvGrpSpPr>
            <p:grpSpPr bwMode="auto">
              <a:xfrm>
                <a:off x="3264" y="432"/>
                <a:ext cx="96" cy="912"/>
                <a:chOff x="3264" y="432"/>
                <a:chExt cx="96" cy="1248"/>
              </a:xfrm>
            </p:grpSpPr>
            <p:sp>
              <p:nvSpPr>
                <p:cNvPr id="1705" name="Rectangle 11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6" name="Rectangle 12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7" name="Rectangle 13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69" name="Group 15"/>
              <p:cNvGrpSpPr>
                <a:grpSpLocks/>
              </p:cNvGrpSpPr>
              <p:nvPr/>
            </p:nvGrpSpPr>
            <p:grpSpPr bwMode="auto">
              <a:xfrm>
                <a:off x="3360" y="432"/>
                <a:ext cx="96" cy="912"/>
                <a:chOff x="3264" y="432"/>
                <a:chExt cx="96" cy="1248"/>
              </a:xfrm>
            </p:grpSpPr>
            <p:sp>
              <p:nvSpPr>
                <p:cNvPr id="1702" name="Rectangle 1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3" name="Rectangle 1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4" name="Rectangle 1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0" name="Group 19"/>
              <p:cNvGrpSpPr>
                <a:grpSpLocks/>
              </p:cNvGrpSpPr>
              <p:nvPr/>
            </p:nvGrpSpPr>
            <p:grpSpPr bwMode="auto">
              <a:xfrm>
                <a:off x="3456" y="432"/>
                <a:ext cx="96" cy="912"/>
                <a:chOff x="3264" y="432"/>
                <a:chExt cx="96" cy="1248"/>
              </a:xfrm>
            </p:grpSpPr>
            <p:sp>
              <p:nvSpPr>
                <p:cNvPr id="1699" name="Rectangle 2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0" name="Rectangle 2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701" name="Rectangle 2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1" name="Group 23"/>
              <p:cNvGrpSpPr>
                <a:grpSpLocks/>
              </p:cNvGrpSpPr>
              <p:nvPr/>
            </p:nvGrpSpPr>
            <p:grpSpPr bwMode="auto">
              <a:xfrm>
                <a:off x="3552" y="432"/>
                <a:ext cx="96" cy="912"/>
                <a:chOff x="3264" y="432"/>
                <a:chExt cx="96" cy="1248"/>
              </a:xfrm>
            </p:grpSpPr>
            <p:sp>
              <p:nvSpPr>
                <p:cNvPr id="1696" name="Rectangle 2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7" name="Rectangle 2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8" name="Rectangle 2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2" name="Group 27"/>
              <p:cNvGrpSpPr>
                <a:grpSpLocks/>
              </p:cNvGrpSpPr>
              <p:nvPr/>
            </p:nvGrpSpPr>
            <p:grpSpPr bwMode="auto">
              <a:xfrm>
                <a:off x="3648" y="432"/>
                <a:ext cx="96" cy="912"/>
                <a:chOff x="3264" y="432"/>
                <a:chExt cx="96" cy="1248"/>
              </a:xfrm>
            </p:grpSpPr>
            <p:sp>
              <p:nvSpPr>
                <p:cNvPr id="1693" name="Rectangle 2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4" name="Rectangle 2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5" name="Rectangle 3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3" name="Group 31"/>
              <p:cNvGrpSpPr>
                <a:grpSpLocks/>
              </p:cNvGrpSpPr>
              <p:nvPr/>
            </p:nvGrpSpPr>
            <p:grpSpPr bwMode="auto">
              <a:xfrm>
                <a:off x="3744" y="432"/>
                <a:ext cx="96" cy="912"/>
                <a:chOff x="3264" y="432"/>
                <a:chExt cx="96" cy="1248"/>
              </a:xfrm>
            </p:grpSpPr>
            <p:sp>
              <p:nvSpPr>
                <p:cNvPr id="1690" name="Rectangle 32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1" name="Rectangle 33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92" name="Rectangle 34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4" name="Group 35"/>
              <p:cNvGrpSpPr>
                <a:grpSpLocks/>
              </p:cNvGrpSpPr>
              <p:nvPr/>
            </p:nvGrpSpPr>
            <p:grpSpPr bwMode="auto">
              <a:xfrm>
                <a:off x="3840" y="432"/>
                <a:ext cx="96" cy="912"/>
                <a:chOff x="3264" y="432"/>
                <a:chExt cx="96" cy="1248"/>
              </a:xfrm>
            </p:grpSpPr>
            <p:sp>
              <p:nvSpPr>
                <p:cNvPr id="1687" name="Rectangle 36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8" name="Rectangle 37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9" name="Rectangle 38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5" name="Group 39"/>
              <p:cNvGrpSpPr>
                <a:grpSpLocks/>
              </p:cNvGrpSpPr>
              <p:nvPr/>
            </p:nvGrpSpPr>
            <p:grpSpPr bwMode="auto">
              <a:xfrm>
                <a:off x="3936" y="432"/>
                <a:ext cx="96" cy="912"/>
                <a:chOff x="3264" y="432"/>
                <a:chExt cx="96" cy="1248"/>
              </a:xfrm>
            </p:grpSpPr>
            <p:sp>
              <p:nvSpPr>
                <p:cNvPr id="1684" name="Rectangle 40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5" name="Rectangle 41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6" name="Rectangle 42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6" name="Group 43"/>
              <p:cNvGrpSpPr>
                <a:grpSpLocks/>
              </p:cNvGrpSpPr>
              <p:nvPr/>
            </p:nvGrpSpPr>
            <p:grpSpPr bwMode="auto">
              <a:xfrm>
                <a:off x="4032" y="432"/>
                <a:ext cx="96" cy="912"/>
                <a:chOff x="3264" y="432"/>
                <a:chExt cx="96" cy="1248"/>
              </a:xfrm>
            </p:grpSpPr>
            <p:sp>
              <p:nvSpPr>
                <p:cNvPr id="1681" name="Rectangle 44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2" name="Rectangle 45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3" name="Rectangle 46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  <p:grpSp>
            <p:nvGrpSpPr>
              <p:cNvPr id="1677" name="Group 47"/>
              <p:cNvGrpSpPr>
                <a:grpSpLocks/>
              </p:cNvGrpSpPr>
              <p:nvPr/>
            </p:nvGrpSpPr>
            <p:grpSpPr bwMode="auto">
              <a:xfrm>
                <a:off x="4128" y="432"/>
                <a:ext cx="96" cy="912"/>
                <a:chOff x="3264" y="432"/>
                <a:chExt cx="96" cy="1248"/>
              </a:xfrm>
            </p:grpSpPr>
            <p:sp>
              <p:nvSpPr>
                <p:cNvPr id="1678" name="Rectangle 48" descr="Papel reciclado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1248"/>
                </a:xfrm>
                <a:prstGeom prst="rect">
                  <a:avLst/>
                </a:prstGeom>
                <a:blipFill dpi="0" rotWithShape="0">
                  <a:blip r:embed="rId3"/>
                  <a:srcRect/>
                  <a:tile tx="0" ty="0" sx="100000" sy="100000" flip="none" algn="tl"/>
                </a:blip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7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64" y="432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  <p:sp>
              <p:nvSpPr>
                <p:cNvPr id="1680" name="Rectangle 50"/>
                <p:cNvSpPr>
                  <a:spLocks noChangeArrowheads="1"/>
                </p:cNvSpPr>
                <p:nvPr/>
              </p:nvSpPr>
              <p:spPr bwMode="auto">
                <a:xfrm>
                  <a:off x="3264" y="480"/>
                  <a:ext cx="96" cy="48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s-ES" altLang="es-ES"/>
                </a:p>
              </p:txBody>
            </p:sp>
          </p:grpSp>
        </p:grpSp>
        <p:cxnSp>
          <p:nvCxnSpPr>
            <p:cNvPr id="1708" name="47 Conector recto"/>
            <p:cNvCxnSpPr>
              <a:cxnSpLocks/>
            </p:cNvCxnSpPr>
            <p:nvPr/>
          </p:nvCxnSpPr>
          <p:spPr>
            <a:xfrm flipV="1">
              <a:off x="253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9" name="47 Conector recto"/>
            <p:cNvCxnSpPr>
              <a:cxnSpLocks/>
            </p:cNvCxnSpPr>
            <p:nvPr/>
          </p:nvCxnSpPr>
          <p:spPr>
            <a:xfrm flipV="1">
              <a:off x="5741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0" name="47 Conector recto"/>
            <p:cNvCxnSpPr>
              <a:cxnSpLocks/>
            </p:cNvCxnSpPr>
            <p:nvPr/>
          </p:nvCxnSpPr>
          <p:spPr>
            <a:xfrm flipH="1" flipV="1">
              <a:off x="2357712" y="14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1" name="47 Conector recto"/>
            <p:cNvCxnSpPr>
              <a:cxnSpLocks/>
            </p:cNvCxnSpPr>
            <p:nvPr/>
          </p:nvCxnSpPr>
          <p:spPr>
            <a:xfrm flipH="1" flipV="1">
              <a:off x="2501712" y="5580000"/>
              <a:ext cx="5220000" cy="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2" name="47 Conector recto"/>
            <p:cNvCxnSpPr>
              <a:cxnSpLocks/>
            </p:cNvCxnSpPr>
            <p:nvPr/>
          </p:nvCxnSpPr>
          <p:spPr>
            <a:xfrm flipV="1">
              <a:off x="5129712" y="5580000"/>
              <a:ext cx="0" cy="576000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13" name="89 Grupo"/>
            <p:cNvGrpSpPr>
              <a:grpSpLocks/>
            </p:cNvGrpSpPr>
            <p:nvPr/>
          </p:nvGrpSpPr>
          <p:grpSpPr bwMode="auto">
            <a:xfrm>
              <a:off x="5039712" y="5724000"/>
              <a:ext cx="180000" cy="180000"/>
              <a:chOff x="6948264" y="5733256"/>
              <a:chExt cx="216000" cy="216000"/>
            </a:xfrm>
          </p:grpSpPr>
          <p:sp>
            <p:nvSpPr>
              <p:cNvPr id="1714" name="87 Elipse"/>
              <p:cNvSpPr/>
              <p:nvPr/>
            </p:nvSpPr>
            <p:spPr bwMode="auto">
              <a:xfrm>
                <a:off x="6948264" y="5733256"/>
                <a:ext cx="216000" cy="216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wrap="none" anchor="ctr"/>
              <a:lstStyle/>
              <a:p>
                <a:pPr eaLnBrk="1" hangingPunct="1">
                  <a:defRPr/>
                </a:pPr>
                <a:endParaRPr lang="es-ES" sz="1350">
                  <a:latin typeface="Arial" charset="0"/>
                </a:endParaRPr>
              </a:p>
            </p:txBody>
          </p:sp>
          <p:sp>
            <p:nvSpPr>
              <p:cNvPr id="1715" name="88 Triángulo isósceles"/>
              <p:cNvSpPr>
                <a:spLocks noChangeArrowheads="1"/>
              </p:cNvSpPr>
              <p:nvPr/>
            </p:nvSpPr>
            <p:spPr bwMode="auto">
              <a:xfrm>
                <a:off x="6984476" y="5751044"/>
                <a:ext cx="144212" cy="144212"/>
              </a:xfrm>
              <a:prstGeom prst="triangle">
                <a:avLst>
                  <a:gd name="adj" fmla="val 50000"/>
                </a:avLst>
              </a:prstGeom>
              <a:solidFill>
                <a:srgbClr val="002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s-ES" altLang="es-ES" sz="1350"/>
              </a:p>
            </p:txBody>
          </p:sp>
        </p:grpSp>
        <p:cxnSp>
          <p:nvCxnSpPr>
            <p:cNvPr id="1716" name="47 Conector recto"/>
            <p:cNvCxnSpPr>
              <a:cxnSpLocks/>
            </p:cNvCxnSpPr>
            <p:nvPr/>
          </p:nvCxnSpPr>
          <p:spPr>
            <a:xfrm flipV="1">
              <a:off x="4517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7" name="47 Conector recto"/>
            <p:cNvCxnSpPr>
              <a:cxnSpLocks/>
            </p:cNvCxnSpPr>
            <p:nvPr/>
          </p:nvCxnSpPr>
          <p:spPr>
            <a:xfrm flipV="1">
              <a:off x="7685712" y="1286795"/>
              <a:ext cx="0" cy="4320000"/>
            </a:xfrm>
            <a:prstGeom prst="line">
              <a:avLst/>
            </a:prstGeom>
            <a:ln w="571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8" name="47 Conector recto"/>
            <p:cNvCxnSpPr>
              <a:cxnSpLocks/>
            </p:cNvCxnSpPr>
            <p:nvPr/>
          </p:nvCxnSpPr>
          <p:spPr>
            <a:xfrm flipH="1" flipV="1">
              <a:off x="2357712" y="23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9" name="47 Conector recto"/>
            <p:cNvCxnSpPr>
              <a:cxnSpLocks/>
            </p:cNvCxnSpPr>
            <p:nvPr/>
          </p:nvCxnSpPr>
          <p:spPr>
            <a:xfrm flipH="1" flipV="1">
              <a:off x="2357712" y="32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0" name="47 Conector recto"/>
            <p:cNvCxnSpPr>
              <a:cxnSpLocks/>
            </p:cNvCxnSpPr>
            <p:nvPr/>
          </p:nvCxnSpPr>
          <p:spPr>
            <a:xfrm flipH="1" flipV="1">
              <a:off x="2357712" y="41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1" name="47 Conector recto"/>
            <p:cNvCxnSpPr>
              <a:cxnSpLocks/>
            </p:cNvCxnSpPr>
            <p:nvPr/>
          </p:nvCxnSpPr>
          <p:spPr>
            <a:xfrm flipH="1" flipV="1">
              <a:off x="2357712" y="50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2" name="47 Conector recto"/>
            <p:cNvCxnSpPr>
              <a:cxnSpLocks/>
            </p:cNvCxnSpPr>
            <p:nvPr/>
          </p:nvCxnSpPr>
          <p:spPr>
            <a:xfrm flipH="1" flipV="1">
              <a:off x="4337198" y="14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3" name="47 Conector recto"/>
            <p:cNvCxnSpPr>
              <a:cxnSpLocks/>
            </p:cNvCxnSpPr>
            <p:nvPr/>
          </p:nvCxnSpPr>
          <p:spPr>
            <a:xfrm flipH="1" flipV="1">
              <a:off x="4337198" y="23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4" name="47 Conector recto"/>
            <p:cNvCxnSpPr>
              <a:cxnSpLocks/>
            </p:cNvCxnSpPr>
            <p:nvPr/>
          </p:nvCxnSpPr>
          <p:spPr>
            <a:xfrm flipH="1" flipV="1">
              <a:off x="4337198" y="32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5" name="47 Conector recto"/>
            <p:cNvCxnSpPr>
              <a:cxnSpLocks/>
            </p:cNvCxnSpPr>
            <p:nvPr/>
          </p:nvCxnSpPr>
          <p:spPr>
            <a:xfrm flipH="1" flipV="1">
              <a:off x="4337198" y="41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6" name="47 Conector recto"/>
            <p:cNvCxnSpPr>
              <a:cxnSpLocks/>
            </p:cNvCxnSpPr>
            <p:nvPr/>
          </p:nvCxnSpPr>
          <p:spPr>
            <a:xfrm flipH="1" flipV="1">
              <a:off x="4337198" y="50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7" name="47 Conector recto"/>
            <p:cNvCxnSpPr>
              <a:cxnSpLocks/>
            </p:cNvCxnSpPr>
            <p:nvPr/>
          </p:nvCxnSpPr>
          <p:spPr>
            <a:xfrm flipH="1" flipV="1">
              <a:off x="5561712" y="14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8" name="47 Conector recto"/>
            <p:cNvCxnSpPr>
              <a:cxnSpLocks/>
            </p:cNvCxnSpPr>
            <p:nvPr/>
          </p:nvCxnSpPr>
          <p:spPr>
            <a:xfrm flipH="1" flipV="1">
              <a:off x="5561712" y="23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9" name="47 Conector recto"/>
            <p:cNvCxnSpPr>
              <a:cxnSpLocks/>
            </p:cNvCxnSpPr>
            <p:nvPr/>
          </p:nvCxnSpPr>
          <p:spPr>
            <a:xfrm flipH="1" flipV="1">
              <a:off x="5561712" y="32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0" name="47 Conector recto"/>
            <p:cNvCxnSpPr>
              <a:cxnSpLocks/>
            </p:cNvCxnSpPr>
            <p:nvPr/>
          </p:nvCxnSpPr>
          <p:spPr>
            <a:xfrm flipH="1" flipV="1">
              <a:off x="5561712" y="41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1" name="47 Conector recto"/>
            <p:cNvCxnSpPr>
              <a:cxnSpLocks/>
            </p:cNvCxnSpPr>
            <p:nvPr/>
          </p:nvCxnSpPr>
          <p:spPr>
            <a:xfrm flipH="1" flipV="1">
              <a:off x="5561712" y="50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2" name="47 Conector recto"/>
            <p:cNvCxnSpPr>
              <a:cxnSpLocks/>
            </p:cNvCxnSpPr>
            <p:nvPr/>
          </p:nvCxnSpPr>
          <p:spPr>
            <a:xfrm flipH="1" flipV="1">
              <a:off x="7505712" y="14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3" name="47 Conector recto"/>
            <p:cNvCxnSpPr>
              <a:cxnSpLocks/>
            </p:cNvCxnSpPr>
            <p:nvPr/>
          </p:nvCxnSpPr>
          <p:spPr>
            <a:xfrm flipH="1" flipV="1">
              <a:off x="7505712" y="23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4" name="47 Conector recto"/>
            <p:cNvCxnSpPr>
              <a:cxnSpLocks/>
            </p:cNvCxnSpPr>
            <p:nvPr/>
          </p:nvCxnSpPr>
          <p:spPr>
            <a:xfrm flipH="1" flipV="1">
              <a:off x="7505712" y="32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5" name="47 Conector recto"/>
            <p:cNvCxnSpPr>
              <a:cxnSpLocks/>
            </p:cNvCxnSpPr>
            <p:nvPr/>
          </p:nvCxnSpPr>
          <p:spPr>
            <a:xfrm flipH="1" flipV="1">
              <a:off x="7505712" y="41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6" name="47 Conector recto"/>
            <p:cNvCxnSpPr>
              <a:cxnSpLocks/>
            </p:cNvCxnSpPr>
            <p:nvPr/>
          </p:nvCxnSpPr>
          <p:spPr>
            <a:xfrm flipH="1" flipV="1">
              <a:off x="7505712" y="5066795"/>
              <a:ext cx="36000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38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7</a:t>
            </a:r>
          </a:p>
        </p:txBody>
      </p:sp>
      <p:sp>
        <p:nvSpPr>
          <p:cNvPr id="1739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1740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1741" name="Picture 3" descr="03 04 24 06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358878" y="1900432"/>
            <a:ext cx="1217965" cy="1761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" name="Imagen 1741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20000" y="1005507"/>
            <a:ext cx="2232000" cy="4476621"/>
          </a:xfrm>
          <a:prstGeom prst="rect">
            <a:avLst/>
          </a:prstGeom>
        </p:spPr>
      </p:pic>
      <p:pic>
        <p:nvPicPr>
          <p:cNvPr id="1743" name="Picture 2" descr="03 03 07 02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22712" y="1895630"/>
            <a:ext cx="1806575" cy="2636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4" name="103 CuadroTexto"/>
          <p:cNvSpPr txBox="1"/>
          <p:nvPr/>
        </p:nvSpPr>
        <p:spPr>
          <a:xfrm>
            <a:off x="1620000" y="5940000"/>
            <a:ext cx="7344000" cy="58477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En muchas ocasiones las tuberías contribuirán a la calefacción de los locales con las llaves de radiador cerradas. </a:t>
            </a:r>
          </a:p>
        </p:txBody>
      </p:sp>
    </p:spTree>
    <p:extLst>
      <p:ext uri="{BB962C8B-B14F-4D97-AF65-F5344CB8AC3E}">
        <p14:creationId xmlns:p14="http://schemas.microsoft.com/office/powerpoint/2010/main" val="897845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4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0000" y="900000"/>
            <a:ext cx="6336000" cy="4297979"/>
          </a:xfrm>
          <a:prstGeom prst="rect">
            <a:avLst/>
          </a:prstGeom>
        </p:spPr>
      </p:pic>
      <p:sp>
        <p:nvSpPr>
          <p:cNvPr id="5" name="103 CuadroTexto"/>
          <p:cNvSpPr txBox="1"/>
          <p:nvPr/>
        </p:nvSpPr>
        <p:spPr>
          <a:xfrm>
            <a:off x="1620000" y="5220000"/>
            <a:ext cx="7344000" cy="12003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Existen otras alternativas a los repartidores, que tampoco miden directamente energía, pero con lecturas de temperatura y tiempo de apertura de válvulas establecen un reparto de gastos en función del radiador en el que se encuentran instalados.</a:t>
            </a:r>
          </a:p>
        </p:txBody>
      </p:sp>
      <p:sp>
        <p:nvSpPr>
          <p:cNvPr id="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7</a:t>
            </a:r>
          </a:p>
        </p:txBody>
      </p:sp>
      <p:sp>
        <p:nvSpPr>
          <p:cNvPr id="7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REPARTIDORES DE COSTOS</a:t>
            </a:r>
          </a:p>
        </p:txBody>
      </p:sp>
      <p:sp>
        <p:nvSpPr>
          <p:cNvPr id="8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75412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8</a:t>
            </a:r>
          </a:p>
        </p:txBody>
      </p:sp>
      <p:sp>
        <p:nvSpPr>
          <p:cNvPr id="3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CONCLUSIONES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000" b="1" i="1" dirty="0">
                <a:solidFill>
                  <a:srgbClr val="0033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CONTAJE DE ENERGIA EN LAS INSTALACIONES CENTRALES.</a:t>
            </a:r>
            <a:endParaRPr lang="es-ES" sz="20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16 CuadroTexto"/>
          <p:cNvSpPr txBox="1"/>
          <p:nvPr/>
        </p:nvSpPr>
        <p:spPr>
          <a:xfrm>
            <a:off x="1620000" y="1800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17 CuadroTexto"/>
          <p:cNvSpPr txBox="1"/>
          <p:nvPr/>
        </p:nvSpPr>
        <p:spPr>
          <a:xfrm>
            <a:off x="1980000" y="1800000"/>
            <a:ext cx="6984000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El contaje de energía: combustible, electricidad, energía aportada por las renovables y a las instalaciones, es una herramienta imprescindible para conocer el rendimiento de las instalaciones y establecer planes de gestión energética; </a:t>
            </a:r>
            <a:r>
              <a:rPr lang="es-ES" sz="2400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en las nuevas instalaciones es obligatorio, en las existentes se debe preconizar su implantación.</a:t>
            </a:r>
          </a:p>
        </p:txBody>
      </p:sp>
      <p:sp>
        <p:nvSpPr>
          <p:cNvPr id="11" name="16 CuadroTexto"/>
          <p:cNvSpPr txBox="1"/>
          <p:nvPr/>
        </p:nvSpPr>
        <p:spPr>
          <a:xfrm>
            <a:off x="1620000" y="4680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17 CuadroTexto"/>
          <p:cNvSpPr txBox="1"/>
          <p:nvPr/>
        </p:nvSpPr>
        <p:spPr>
          <a:xfrm>
            <a:off x="1944000" y="4680000"/>
            <a:ext cx="698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Evidentemente es asimismo imprescindible el </a:t>
            </a:r>
            <a:r>
              <a:rPr lang="es-ES" sz="2400" b="1" i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análisis de los datos obtenidos 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en los mismos y proponer las mejoras necesarias en las instalaciones.</a:t>
            </a:r>
          </a:p>
        </p:txBody>
      </p:sp>
      <p:sp>
        <p:nvSpPr>
          <p:cNvPr id="9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31158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1" grpId="0"/>
      <p:bldP spid="1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400" b="1" i="1" dirty="0">
                <a:solidFill>
                  <a:srgbClr val="0033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CONTAJE DE CONSUMOS INDIVIDUALES.</a:t>
            </a:r>
            <a:endParaRPr lang="es-ES" sz="24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16 CuadroTexto"/>
          <p:cNvSpPr txBox="1"/>
          <p:nvPr/>
        </p:nvSpPr>
        <p:spPr>
          <a:xfrm>
            <a:off x="1620000" y="1512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17 CuadroTexto"/>
          <p:cNvSpPr txBox="1"/>
          <p:nvPr/>
        </p:nvSpPr>
        <p:spPr>
          <a:xfrm>
            <a:off x="1980000" y="1512000"/>
            <a:ext cx="6984000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La instalación de contadores de ACS es obligatoria desde 1981, a las instalaciones anteriores a esa fecha se les dio un plazo hasta 1986 para su instalación, por lo que debe ser un equipo que debe existir en todas las instalaciones de múltiples usuarios; solo puede haber las salvedades que hayan justificado la imposibilidad de su instalación.</a:t>
            </a:r>
          </a:p>
        </p:txBody>
      </p:sp>
      <p:sp>
        <p:nvSpPr>
          <p:cNvPr id="9" name="16 CuadroTexto"/>
          <p:cNvSpPr txBox="1"/>
          <p:nvPr/>
        </p:nvSpPr>
        <p:spPr>
          <a:xfrm>
            <a:off x="1620000" y="4392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17 CuadroTexto"/>
          <p:cNvSpPr txBox="1"/>
          <p:nvPr/>
        </p:nvSpPr>
        <p:spPr>
          <a:xfrm>
            <a:off x="1980000" y="4392000"/>
            <a:ext cx="698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Los contadores de calefacción son obligatorios desde 1998 y las instalaciones desde 1981 deben estar diseñadas para su instalación.</a:t>
            </a:r>
          </a:p>
        </p:txBody>
      </p:sp>
      <p:sp>
        <p:nvSpPr>
          <p:cNvPr id="7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8</a:t>
            </a:r>
          </a:p>
        </p:txBody>
      </p:sp>
      <p:sp>
        <p:nvSpPr>
          <p:cNvPr id="8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CONCLUSIONES</a:t>
            </a:r>
          </a:p>
        </p:txBody>
      </p:sp>
      <p:sp>
        <p:nvSpPr>
          <p:cNvPr id="11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73358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16 CuadroTexto"/>
          <p:cNvSpPr txBox="1"/>
          <p:nvPr/>
        </p:nvSpPr>
        <p:spPr>
          <a:xfrm>
            <a:off x="1620000" y="1440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17 CuadroTexto"/>
          <p:cNvSpPr txBox="1"/>
          <p:nvPr/>
        </p:nvSpPr>
        <p:spPr>
          <a:xfrm>
            <a:off x="1980000" y="1440000"/>
            <a:ext cx="69840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La Directiva 2012/27/UE requería la instalación de sistemas para el reparto de gastos incluso en instalaciones existentes antes del 31//2016 (2017), sin embargo aún </a:t>
            </a:r>
            <a:r>
              <a:rPr lang="es-ES" sz="2400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NO HA SIDO TRANSPUESTA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9" name="16 CuadroTexto"/>
          <p:cNvSpPr txBox="1"/>
          <p:nvPr/>
        </p:nvSpPr>
        <p:spPr>
          <a:xfrm>
            <a:off x="1620000" y="3168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17 CuadroTexto"/>
          <p:cNvSpPr txBox="1"/>
          <p:nvPr/>
        </p:nvSpPr>
        <p:spPr>
          <a:xfrm>
            <a:off x="1980000" y="3168000"/>
            <a:ext cx="698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Teniendo en cuenta la influencia que el reparto de gastos tiene en el ahorro de energía se debe </a:t>
            </a:r>
            <a:r>
              <a:rPr lang="es-ES" sz="2400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preconizar la instalación de estos equipos.</a:t>
            </a:r>
          </a:p>
        </p:txBody>
      </p:sp>
      <p:sp>
        <p:nvSpPr>
          <p:cNvPr id="11" name="16 CuadroTexto"/>
          <p:cNvSpPr txBox="1"/>
          <p:nvPr/>
        </p:nvSpPr>
        <p:spPr>
          <a:xfrm>
            <a:off x="1620000" y="4608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17 CuadroTexto"/>
          <p:cNvSpPr txBox="1"/>
          <p:nvPr/>
        </p:nvSpPr>
        <p:spPr>
          <a:xfrm>
            <a:off x="1980000" y="4608000"/>
            <a:ext cx="698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En las instalaciones posteriores a 1981 la instalación de </a:t>
            </a:r>
            <a:r>
              <a:rPr lang="es-ES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contadores de energía 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debiendo </a:t>
            </a:r>
            <a:r>
              <a:rPr lang="es-ES" sz="2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recomendarse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su instalación sin mayor dilación.</a:t>
            </a:r>
          </a:p>
        </p:txBody>
      </p:sp>
      <p:sp>
        <p:nvSpPr>
          <p:cNvPr id="13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400" b="1" i="1" dirty="0">
                <a:solidFill>
                  <a:srgbClr val="0033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CONTAJE DE CONSUMOS INDIVIDUALES.</a:t>
            </a:r>
            <a:endParaRPr lang="es-ES" sz="24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8</a:t>
            </a:r>
          </a:p>
        </p:txBody>
      </p:sp>
      <p:sp>
        <p:nvSpPr>
          <p:cNvPr id="15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CONCLUSIONES</a:t>
            </a:r>
          </a:p>
        </p:txBody>
      </p:sp>
      <p:sp>
        <p:nvSpPr>
          <p:cNvPr id="16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44934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8</a:t>
            </a:r>
          </a:p>
        </p:txBody>
      </p:sp>
      <p:sp>
        <p:nvSpPr>
          <p:cNvPr id="15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CONCLUSIONES</a:t>
            </a:r>
          </a:p>
        </p:txBody>
      </p:sp>
      <p:sp>
        <p:nvSpPr>
          <p:cNvPr id="16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9185AD4D-03EF-4EFE-BE4F-EDCA673197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20000" y="900000"/>
            <a:ext cx="7344000" cy="2071583"/>
          </a:xfrm>
          <a:prstGeom prst="rect">
            <a:avLst/>
          </a:prstGeom>
        </p:spPr>
      </p:pic>
      <p:sp>
        <p:nvSpPr>
          <p:cNvPr id="17" name="6 CuadroTexto">
            <a:extLst>
              <a:ext uri="{FF2B5EF4-FFF2-40B4-BE49-F238E27FC236}">
                <a16:creationId xmlns:a16="http://schemas.microsoft.com/office/drawing/2014/main" id="{EBCA0B17-900F-4321-A34E-C4707C661F90}"/>
              </a:ext>
            </a:extLst>
          </p:cNvPr>
          <p:cNvSpPr txBox="1"/>
          <p:nvPr/>
        </p:nvSpPr>
        <p:spPr>
          <a:xfrm>
            <a:off x="1619250" y="5940000"/>
            <a:ext cx="7380000" cy="461962"/>
          </a:xfrm>
          <a:prstGeom prst="rect">
            <a:avLst/>
          </a:prstGeom>
          <a:solidFill>
            <a:srgbClr val="FFCC99"/>
          </a:solidFill>
          <a:ln w="76200">
            <a:solidFill>
              <a:srgbClr val="FF0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es-ES_tradnl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Zonas SEVERIDAD CLIMATICA INVIERNO</a:t>
            </a:r>
            <a:endParaRPr lang="es-ES" sz="24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8" name="Imagen 17">
            <a:extLst>
              <a:ext uri="{FF2B5EF4-FFF2-40B4-BE49-F238E27FC236}">
                <a16:creationId xmlns:a16="http://schemas.microsoft.com/office/drawing/2014/main" id="{B786DCD5-4EC6-4386-9603-9A16126CC02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81731" y="2780928"/>
            <a:ext cx="4417117" cy="3064385"/>
          </a:xfrm>
          <a:prstGeom prst="rect">
            <a:avLst/>
          </a:prstGeom>
        </p:spPr>
      </p:pic>
      <p:sp>
        <p:nvSpPr>
          <p:cNvPr id="19" name="Text Box 30">
            <a:extLst>
              <a:ext uri="{FF2B5EF4-FFF2-40B4-BE49-F238E27FC236}">
                <a16:creationId xmlns:a16="http://schemas.microsoft.com/office/drawing/2014/main" id="{21F9E789-B312-44BB-8FC4-1876354A1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8213" y="5527762"/>
            <a:ext cx="2896075" cy="41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s-ES_tradnl" altLang="es-ES" sz="2000" b="1" dirty="0">
                <a:latin typeface="Times New Roman" pitchFamily="18" charset="0"/>
              </a:rPr>
              <a:t>Canarias: Zona </a:t>
            </a:r>
            <a:r>
              <a:rPr lang="es-ES_tradnl" altLang="es-ES" sz="2000" b="1" dirty="0">
                <a:latin typeface="Symbol" panose="05050102010706020507" pitchFamily="18" charset="2"/>
              </a:rPr>
              <a:t>a</a:t>
            </a:r>
            <a:endParaRPr lang="es-ES" altLang="es-ES" sz="2000" dirty="0">
              <a:latin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50619198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620000" y="1908000"/>
            <a:ext cx="7344000" cy="4572397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13945" y="792000"/>
            <a:ext cx="3080579" cy="3570516"/>
          </a:xfrm>
          <a:prstGeom prst="rect">
            <a:avLst/>
          </a:prstGeom>
        </p:spPr>
      </p:pic>
      <p:sp>
        <p:nvSpPr>
          <p:cNvPr id="8" name="103 CuadroTexto"/>
          <p:cNvSpPr txBox="1"/>
          <p:nvPr/>
        </p:nvSpPr>
        <p:spPr>
          <a:xfrm>
            <a:off x="1620000" y="900000"/>
            <a:ext cx="4248412" cy="17543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Ejemplo de instalación de contadores de calefacción individuales en una instalación existente con distribuciones por vivienda en anillo.</a:t>
            </a:r>
          </a:p>
          <a:p>
            <a:pPr algn="just">
              <a:defRPr/>
            </a:pPr>
            <a:r>
              <a:rPr lang="es-ES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Se incluye la instalación de válvulas de control</a:t>
            </a:r>
          </a:p>
        </p:txBody>
      </p:sp>
      <p:sp>
        <p:nvSpPr>
          <p:cNvPr id="6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8</a:t>
            </a:r>
          </a:p>
        </p:txBody>
      </p:sp>
      <p:sp>
        <p:nvSpPr>
          <p:cNvPr id="9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CONCLUSIONES</a:t>
            </a:r>
          </a:p>
        </p:txBody>
      </p:sp>
      <p:sp>
        <p:nvSpPr>
          <p:cNvPr id="10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27630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400" b="1" i="1" dirty="0">
                <a:solidFill>
                  <a:srgbClr val="0033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REPARTIDORES DE COSTES:</a:t>
            </a:r>
            <a:endParaRPr lang="es-ES" sz="24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16 CuadroTexto"/>
          <p:cNvSpPr txBox="1"/>
          <p:nvPr/>
        </p:nvSpPr>
        <p:spPr>
          <a:xfrm>
            <a:off x="1620000" y="1512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17 CuadroTexto"/>
          <p:cNvSpPr txBox="1"/>
          <p:nvPr/>
        </p:nvSpPr>
        <p:spPr>
          <a:xfrm>
            <a:off x="1980000" y="1512000"/>
            <a:ext cx="698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Los repartidores de costes, o sistema similar, deben </a:t>
            </a:r>
            <a:r>
              <a:rPr lang="es-ES" sz="2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proponerse, como alternativa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, en las instalaciones que no sea posible integrar contadores de energía.</a:t>
            </a:r>
          </a:p>
        </p:txBody>
      </p:sp>
      <p:sp>
        <p:nvSpPr>
          <p:cNvPr id="13" name="16 CuadroTexto"/>
          <p:cNvSpPr txBox="1"/>
          <p:nvPr/>
        </p:nvSpPr>
        <p:spPr>
          <a:xfrm>
            <a:off x="1620000" y="2808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17 CuadroTexto"/>
          <p:cNvSpPr txBox="1"/>
          <p:nvPr/>
        </p:nvSpPr>
        <p:spPr>
          <a:xfrm>
            <a:off x="1980000" y="2808000"/>
            <a:ext cx="69840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En el borrador de transposición se eximia de esta obligación a las instalaciones que no sea posible instalar contador de energía situadas en las zonas de severidad climática de invierno </a:t>
            </a:r>
            <a:r>
              <a:rPr lang="es-ES" sz="2400" dirty="0">
                <a:solidFill>
                  <a:srgbClr val="002060"/>
                </a:solidFill>
                <a:latin typeface="Symbol" panose="05050102010706020507" pitchFamily="18" charset="2"/>
                <a:cs typeface="Times New Roman" pitchFamily="18" charset="0"/>
              </a:rPr>
              <a:t>a, 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A y B</a:t>
            </a:r>
          </a:p>
        </p:txBody>
      </p:sp>
      <p:sp>
        <p:nvSpPr>
          <p:cNvPr id="15" name="16 CuadroTexto"/>
          <p:cNvSpPr txBox="1"/>
          <p:nvPr/>
        </p:nvSpPr>
        <p:spPr>
          <a:xfrm>
            <a:off x="1620000" y="4464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17 CuadroTexto"/>
          <p:cNvSpPr txBox="1"/>
          <p:nvPr/>
        </p:nvSpPr>
        <p:spPr>
          <a:xfrm>
            <a:off x="1980000" y="4464000"/>
            <a:ext cx="698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Los repartidores de costes, o sistema similar, </a:t>
            </a:r>
            <a:r>
              <a:rPr lang="es-ES" sz="2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deben asociarse a</a:t>
            </a:r>
            <a:r>
              <a:rPr 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válvulas termostáticas, bombas con variador de velocidad y equilibrado hidráulico. </a:t>
            </a:r>
          </a:p>
        </p:txBody>
      </p:sp>
      <p:sp>
        <p:nvSpPr>
          <p:cNvPr id="9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8</a:t>
            </a:r>
          </a:p>
        </p:txBody>
      </p:sp>
      <p:sp>
        <p:nvSpPr>
          <p:cNvPr id="10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CONCLUSIONES</a:t>
            </a:r>
          </a:p>
        </p:txBody>
      </p:sp>
      <p:sp>
        <p:nvSpPr>
          <p:cNvPr id="11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96916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3" grpId="0"/>
      <p:bldP spid="14" grpId="0"/>
      <p:bldP spid="15" grpId="0"/>
      <p:bldP spid="1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620000" y="900000"/>
            <a:ext cx="7344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>
              <a:spcBef>
                <a:spcPts val="0"/>
              </a:spcBef>
              <a:defRPr/>
            </a:pPr>
            <a:r>
              <a:rPr lang="es-ES_tradnl" sz="2400" b="1" i="1" dirty="0">
                <a:solidFill>
                  <a:srgbClr val="0033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FORMA DE REALIZAR EL REPARTO DE GASTOS:</a:t>
            </a:r>
            <a:endParaRPr lang="es-ES" sz="2400" b="1" i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16 CuadroTexto"/>
          <p:cNvSpPr txBox="1"/>
          <p:nvPr/>
        </p:nvSpPr>
        <p:spPr>
          <a:xfrm>
            <a:off x="1620000" y="1512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17 CuadroTexto"/>
          <p:cNvSpPr txBox="1"/>
          <p:nvPr/>
        </p:nvSpPr>
        <p:spPr>
          <a:xfrm>
            <a:off x="1980000" y="1512000"/>
            <a:ext cx="69840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alt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Deben establecerse unos </a:t>
            </a:r>
            <a:r>
              <a:rPr lang="es-ES" altLang="es-ES" sz="2400" b="1" i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costos fijos </a:t>
            </a:r>
            <a:r>
              <a:rPr lang="es-ES" alt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que fomenten el adecuado uso de las instalaciones, pero que al mismo tiempo permitan una concienciación de los usuarios a través de los costos variables.</a:t>
            </a:r>
            <a:endParaRPr lang="es-ES" sz="24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16 CuadroTexto"/>
          <p:cNvSpPr txBox="1"/>
          <p:nvPr/>
        </p:nvSpPr>
        <p:spPr>
          <a:xfrm>
            <a:off x="1620000" y="3312000"/>
            <a:ext cx="7344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sz="2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*</a:t>
            </a:r>
            <a:endParaRPr lang="es-ES" sz="2400" b="1" dirty="0">
              <a:solidFill>
                <a:srgbClr val="0000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17 CuadroTexto"/>
          <p:cNvSpPr txBox="1"/>
          <p:nvPr/>
        </p:nvSpPr>
        <p:spPr>
          <a:xfrm>
            <a:off x="1980000" y="3312000"/>
            <a:ext cx="69840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s-ES" alt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Los costos fijos deben ser </a:t>
            </a:r>
            <a:r>
              <a:rPr lang="es-ES" altLang="es-ES" sz="2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proporcionalmente mayores, cuanto mayor sea el posible error de medida </a:t>
            </a:r>
            <a:r>
              <a:rPr lang="es-ES" altLang="es-ES" sz="24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de los equipos de medición o reparto.</a:t>
            </a:r>
            <a:endParaRPr lang="es-ES" sz="24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AutoShape 23"/>
          <p:cNvSpPr>
            <a:spLocks noChangeArrowheads="1"/>
          </p:cNvSpPr>
          <p:nvPr/>
        </p:nvSpPr>
        <p:spPr bwMode="auto">
          <a:xfrm>
            <a:off x="1620000" y="180000"/>
            <a:ext cx="414088" cy="5334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41275" cmpd="sng">
            <a:solidFill>
              <a:srgbClr val="0070C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r>
              <a:rPr lang="es-ES" sz="2000" b="1" dirty="0">
                <a:solidFill>
                  <a:srgbClr val="002060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entury Gothic" pitchFamily="-108" charset="0"/>
                <a:ea typeface="+mn-ea"/>
                <a:cs typeface="+mn-cs"/>
              </a:rPr>
              <a:t>8</a:t>
            </a: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2124000" y="252000"/>
            <a:ext cx="6840000" cy="366713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r>
              <a:rPr lang="es-ES" sz="2000" b="1" dirty="0">
                <a:solidFill>
                  <a:srgbClr val="002060"/>
                </a:solidFill>
                <a:latin typeface="Century Gothic" pitchFamily="-108" charset="0"/>
              </a:rPr>
              <a:t>CONCLUSIONES</a:t>
            </a:r>
          </a:p>
        </p:txBody>
      </p:sp>
      <p:sp>
        <p:nvSpPr>
          <p:cNvPr id="12" name="3 Marcador de texto"/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CONTAJE EN CALEFACCIÓN Y ACS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CONTAJE DE ENERGIA</a:t>
            </a:r>
          </a:p>
          <a:p>
            <a:pPr>
              <a:spcBef>
                <a:spcPts val="0"/>
              </a:spcBef>
              <a:defRPr/>
            </a:pPr>
            <a:endParaRPr lang="fr-FR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ENTORNO REGLAMENTARIO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CONTADORES OBLIGATORIOS SEGÚN RITE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FUNCIONAMIENTO ÓPTIMO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OBJETIVOS DEL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CRITERIOS PARA EL REPARTO DE GASTOS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REPARTIDORES DE COSTOS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CONCLUSIONES</a:t>
            </a:r>
            <a:endParaRPr lang="fr-FR" sz="1000" b="1" kern="0" dirty="0">
              <a:solidFill>
                <a:srgbClr val="FFFF00"/>
              </a:solidFill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83847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F82BAAAA-4860-428B-A436-4D3A1BEAEC5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20000" y="540000"/>
            <a:ext cx="7344000" cy="5508000"/>
          </a:xfrm>
          <a:prstGeom prst="rect">
            <a:avLst/>
          </a:prstGeom>
        </p:spPr>
      </p:pic>
      <p:sp>
        <p:nvSpPr>
          <p:cNvPr id="5" name="3 Marcador de texto">
            <a:extLst>
              <a:ext uri="{FF2B5EF4-FFF2-40B4-BE49-F238E27FC236}">
                <a16:creationId xmlns:a16="http://schemas.microsoft.com/office/drawing/2014/main" id="{26361A82-8E7E-43EE-8C5C-0A67196BF7F0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5370321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7C158BA7-3B1A-4050-8146-99C79AA85E8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19672" y="360000"/>
            <a:ext cx="4464000" cy="5952000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F4D22B47-30C7-4CF6-BF17-9BC4F9F3935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92000" y="360000"/>
            <a:ext cx="3564000" cy="4751999"/>
          </a:xfrm>
          <a:prstGeom prst="rect">
            <a:avLst/>
          </a:prstGeom>
        </p:spPr>
      </p:pic>
      <p:sp>
        <p:nvSpPr>
          <p:cNvPr id="4" name="Text Box 6">
            <a:extLst>
              <a:ext uri="{FF2B5EF4-FFF2-40B4-BE49-F238E27FC236}">
                <a16:creationId xmlns:a16="http://schemas.microsoft.com/office/drawing/2014/main" id="{728BC32B-FB03-4B9D-9F0E-3558BDF87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4392000"/>
            <a:ext cx="4284000" cy="193899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0">
            <a:solidFill>
              <a:srgbClr val="00206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ts val="0"/>
              </a:spcBef>
              <a:defRPr/>
            </a:pPr>
            <a:r>
              <a:rPr lang="es-ES_tradnl" sz="20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En rehabilitación el aislamiento por el exterior es una solución óptima que puede resolver defectos de aislamiento existentes y creando menos servidumbres en el interior de las viviendas</a:t>
            </a:r>
          </a:p>
        </p:txBody>
      </p:sp>
      <p:sp>
        <p:nvSpPr>
          <p:cNvPr id="7" name="3 Marcador de texto">
            <a:extLst>
              <a:ext uri="{FF2B5EF4-FFF2-40B4-BE49-F238E27FC236}">
                <a16:creationId xmlns:a16="http://schemas.microsoft.com/office/drawing/2014/main" id="{532BC658-F873-4EBB-B0C8-FEEDB2958D89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77090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6C2B8212-3D10-44AB-A623-AE03217C03D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23728" y="404664"/>
            <a:ext cx="6225640" cy="5924399"/>
          </a:xfrm>
          <a:prstGeom prst="rect">
            <a:avLst/>
          </a:prstGeom>
        </p:spPr>
      </p:pic>
      <p:sp>
        <p:nvSpPr>
          <p:cNvPr id="4" name="3 Marcador de texto">
            <a:extLst>
              <a:ext uri="{FF2B5EF4-FFF2-40B4-BE49-F238E27FC236}">
                <a16:creationId xmlns:a16="http://schemas.microsoft.com/office/drawing/2014/main" id="{92002FE3-3A5E-46D6-AB04-F80AD34BEAD1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975809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F61F62B3-BA07-48C1-9C54-8271A476968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83768" y="150010"/>
            <a:ext cx="5780850" cy="6303326"/>
          </a:xfrm>
          <a:prstGeom prst="rect">
            <a:avLst/>
          </a:prstGeom>
        </p:spPr>
      </p:pic>
      <p:sp>
        <p:nvSpPr>
          <p:cNvPr id="4" name="3 Marcador de texto">
            <a:extLst>
              <a:ext uri="{FF2B5EF4-FFF2-40B4-BE49-F238E27FC236}">
                <a16:creationId xmlns:a16="http://schemas.microsoft.com/office/drawing/2014/main" id="{AA5630CE-C4A5-42E3-9014-46949732B08C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1439863" cy="633571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0"/>
              </a:spcBef>
              <a:defRPr/>
            </a:pPr>
            <a:r>
              <a:rPr lang="es-ES" sz="12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EFICIENCIA ENERGÉTICA</a:t>
            </a:r>
          </a:p>
          <a:p>
            <a:pPr>
              <a:spcBef>
                <a:spcPts val="0"/>
              </a:spcBef>
              <a:defRPr/>
            </a:pPr>
            <a:endParaRPr lang="fr-FR" sz="12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ENVOLVENTE DE LOS EDIFICIOS</a:t>
            </a:r>
          </a:p>
          <a:p>
            <a:pPr>
              <a:spcBef>
                <a:spcPts val="0"/>
              </a:spcBef>
              <a:defRPr/>
            </a:pPr>
            <a:endParaRPr lang="es-ES" sz="1000" kern="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>
              <a:spcBef>
                <a:spcPts val="0"/>
              </a:spcBef>
              <a:defRPr/>
            </a:pPr>
            <a:r>
              <a:rPr lang="es-ES" sz="1000" kern="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CALDERAS INDIVIDUALES</a:t>
            </a:r>
            <a:endParaRPr lang="fr-FR" sz="1000" kern="0" dirty="0">
              <a:solidFill>
                <a:schemeClr val="bg1"/>
              </a:solidFill>
              <a:latin typeface="+mn-lt"/>
            </a:endParaRPr>
          </a:p>
          <a:p>
            <a:pPr marL="171450" indent="-171450">
              <a:spcBef>
                <a:spcPct val="20000"/>
              </a:spcBef>
              <a:defRPr/>
            </a:pPr>
            <a:endParaRPr lang="fr-FR" sz="1200" kern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89114403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760</TotalTime>
  <Words>4136</Words>
  <Application>Microsoft Office PowerPoint</Application>
  <PresentationFormat>Presentación en pantalla (4:3)</PresentationFormat>
  <Paragraphs>1145</Paragraphs>
  <Slides>58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58</vt:i4>
      </vt:variant>
    </vt:vector>
  </HeadingPairs>
  <TitlesOfParts>
    <vt:vector size="65" baseType="lpstr">
      <vt:lpstr>Arial</vt:lpstr>
      <vt:lpstr>Calibri</vt:lpstr>
      <vt:lpstr>Century Gothic</vt:lpstr>
      <vt:lpstr>Comic Sans MS</vt:lpstr>
      <vt:lpstr>Symbol</vt:lpstr>
      <vt:lpstr>Times New Roman</vt:lpstr>
      <vt:lpstr>Tema de Office</vt:lpstr>
      <vt:lpstr>Eficiencia Energética Control de Consumos y Reparto de Gastos 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RICARDO</dc:creator>
  <cp:lastModifiedBy>Puesto-07</cp:lastModifiedBy>
  <cp:revision>91</cp:revision>
  <cp:lastPrinted>2018-04-20T06:21:32Z</cp:lastPrinted>
  <dcterms:created xsi:type="dcterms:W3CDTF">2015-01-31T17:33:19Z</dcterms:created>
  <dcterms:modified xsi:type="dcterms:W3CDTF">2018-04-20T06:21:44Z</dcterms:modified>
</cp:coreProperties>
</file>